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8" r:id="rId4"/>
  </p:sldMasterIdLst>
  <p:notesMasterIdLst>
    <p:notesMasterId r:id="rId13"/>
  </p:notesMasterIdLst>
  <p:handoutMasterIdLst>
    <p:handoutMasterId r:id="rId14"/>
  </p:handoutMasterIdLst>
  <p:sldIdLst>
    <p:sldId id="260" r:id="rId5"/>
    <p:sldId id="2147471846" r:id="rId6"/>
    <p:sldId id="2147471842" r:id="rId7"/>
    <p:sldId id="2147471844" r:id="rId8"/>
    <p:sldId id="2147471832" r:id="rId9"/>
    <p:sldId id="2147471838" r:id="rId10"/>
    <p:sldId id="2147471840" r:id="rId11"/>
    <p:sldId id="2147471841" r:id="rId12"/>
  </p:sldIdLst>
  <p:sldSz cx="9906000" cy="6858000" type="A4"/>
  <p:notesSz cx="6807200" cy="9939338"/>
  <p:custDataLst>
    <p:tags r:id="rId15"/>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既定のセクション" id="{B8994C31-C063-4959-B61D-4DB4AB6D6234}">
          <p14:sldIdLst>
            <p14:sldId id="260"/>
            <p14:sldId id="2147471846"/>
            <p14:sldId id="2147471842"/>
            <p14:sldId id="2147471844"/>
            <p14:sldId id="2147471832"/>
            <p14:sldId id="2147471838"/>
            <p14:sldId id="2147471840"/>
            <p14:sldId id="2147471841"/>
          </p14:sldIdLst>
        </p14:section>
      </p14:sectionLst>
    </p:ext>
    <p:ext uri="{EFAFB233-063F-42B5-8137-9DF3F51BA10A}">
      <p15:sldGuideLst xmlns:p15="http://schemas.microsoft.com/office/powerpoint/2012/main">
        <p15:guide id="2" pos="3143"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976FE4-CBCF-00F0-8AE4-21D82F359451}" name="Ryo Yatagai" initials="R" userId="Ryo Yatagai"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eshima, Michiru" initials="TM" lastIdx="20" clrIdx="0">
    <p:extLst>
      <p:ext uri="{19B8F6BF-5375-455C-9EA6-DF929625EA0E}">
        <p15:presenceInfo xmlns:p15="http://schemas.microsoft.com/office/powerpoint/2012/main" userId="S::miteshima@tohmatsu.co.jp::4ce32794-bca9-4413-b02a-c3d46948b27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F4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3" d="100"/>
          <a:sy n="113" d="100"/>
        </p:scale>
        <p:origin x="1206" y="96"/>
      </p:cViewPr>
      <p:guideLst>
        <p:guide pos="3143"/>
        <p:guide orient="horz" pos="2160"/>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tagai, Ryo" userId="eb47e965-bb3d-474e-b203-0df8e5bff92d" providerId="ADAL" clId="{CFF79ED6-935D-4071-80FC-859C933EEC2F}"/>
    <pc:docChg chg="undo custSel delSld modSld modSection">
      <pc:chgData name="Yatagai, Ryo" userId="eb47e965-bb3d-474e-b203-0df8e5bff92d" providerId="ADAL" clId="{CFF79ED6-935D-4071-80FC-859C933EEC2F}" dt="2023-03-27T02:33:26.141" v="580" actId="47"/>
      <pc:docMkLst>
        <pc:docMk/>
      </pc:docMkLst>
      <pc:sldChg chg="addSp delSp modSp mod">
        <pc:chgData name="Yatagai, Ryo" userId="eb47e965-bb3d-474e-b203-0df8e5bff92d" providerId="ADAL" clId="{CFF79ED6-935D-4071-80FC-859C933EEC2F}" dt="2023-03-27T01:55:14.069" v="576" actId="20577"/>
        <pc:sldMkLst>
          <pc:docMk/>
          <pc:sldMk cId="1935209906" sldId="2147471842"/>
        </pc:sldMkLst>
        <pc:spChg chg="mod topLvl">
          <ac:chgData name="Yatagai, Ryo" userId="eb47e965-bb3d-474e-b203-0df8e5bff92d" providerId="ADAL" clId="{CFF79ED6-935D-4071-80FC-859C933EEC2F}" dt="2023-03-27T01:51:14.889" v="550" actId="164"/>
          <ac:spMkLst>
            <pc:docMk/>
            <pc:sldMk cId="1935209906" sldId="2147471842"/>
            <ac:spMk id="17" creationId="{6121998D-3EE9-479C-937F-71E63076D8AF}"/>
          </ac:spMkLst>
        </pc:spChg>
        <pc:spChg chg="mod topLvl">
          <ac:chgData name="Yatagai, Ryo" userId="eb47e965-bb3d-474e-b203-0df8e5bff92d" providerId="ADAL" clId="{CFF79ED6-935D-4071-80FC-859C933EEC2F}" dt="2023-03-27T01:51:14.889" v="550" actId="164"/>
          <ac:spMkLst>
            <pc:docMk/>
            <pc:sldMk cId="1935209906" sldId="2147471842"/>
            <ac:spMk id="18" creationId="{E90676B8-BAC5-4046-AC75-325D5193A87E}"/>
          </ac:spMkLst>
        </pc:spChg>
        <pc:spChg chg="mod topLvl">
          <ac:chgData name="Yatagai, Ryo" userId="eb47e965-bb3d-474e-b203-0df8e5bff92d" providerId="ADAL" clId="{CFF79ED6-935D-4071-80FC-859C933EEC2F}" dt="2023-03-27T01:55:14.069" v="576" actId="20577"/>
          <ac:spMkLst>
            <pc:docMk/>
            <pc:sldMk cId="1935209906" sldId="2147471842"/>
            <ac:spMk id="19" creationId="{EDA9B633-4473-4052-AF1A-673879FB150F}"/>
          </ac:spMkLst>
        </pc:spChg>
        <pc:spChg chg="mod topLvl">
          <ac:chgData name="Yatagai, Ryo" userId="eb47e965-bb3d-474e-b203-0df8e5bff92d" providerId="ADAL" clId="{CFF79ED6-935D-4071-80FC-859C933EEC2F}" dt="2023-03-27T01:51:14.889" v="550" actId="164"/>
          <ac:spMkLst>
            <pc:docMk/>
            <pc:sldMk cId="1935209906" sldId="2147471842"/>
            <ac:spMk id="20" creationId="{F99B5ABA-02A0-4D47-A815-20A8A517F2FE}"/>
          </ac:spMkLst>
        </pc:spChg>
        <pc:spChg chg="mod">
          <ac:chgData name="Yatagai, Ryo" userId="eb47e965-bb3d-474e-b203-0df8e5bff92d" providerId="ADAL" clId="{CFF79ED6-935D-4071-80FC-859C933EEC2F}" dt="2023-03-27T01:47:57.979" v="185" actId="165"/>
          <ac:spMkLst>
            <pc:docMk/>
            <pc:sldMk cId="1935209906" sldId="2147471842"/>
            <ac:spMk id="22" creationId="{BB9484A3-899D-438F-A7C2-44784E57C7F2}"/>
          </ac:spMkLst>
        </pc:spChg>
        <pc:spChg chg="mod">
          <ac:chgData name="Yatagai, Ryo" userId="eb47e965-bb3d-474e-b203-0df8e5bff92d" providerId="ADAL" clId="{CFF79ED6-935D-4071-80FC-859C933EEC2F}" dt="2023-03-27T01:47:57.979" v="185" actId="165"/>
          <ac:spMkLst>
            <pc:docMk/>
            <pc:sldMk cId="1935209906" sldId="2147471842"/>
            <ac:spMk id="23" creationId="{36494C3E-05C3-47A3-865F-F3DD6FE2AB48}"/>
          </ac:spMkLst>
        </pc:spChg>
        <pc:spChg chg="mod">
          <ac:chgData name="Yatagai, Ryo" userId="eb47e965-bb3d-474e-b203-0df8e5bff92d" providerId="ADAL" clId="{CFF79ED6-935D-4071-80FC-859C933EEC2F}" dt="2023-03-27T01:47:57.979" v="185" actId="165"/>
          <ac:spMkLst>
            <pc:docMk/>
            <pc:sldMk cId="1935209906" sldId="2147471842"/>
            <ac:spMk id="25" creationId="{912AE7DC-A0B2-458F-BEDB-4801C34EA945}"/>
          </ac:spMkLst>
        </pc:spChg>
        <pc:spChg chg="mod">
          <ac:chgData name="Yatagai, Ryo" userId="eb47e965-bb3d-474e-b203-0df8e5bff92d" providerId="ADAL" clId="{CFF79ED6-935D-4071-80FC-859C933EEC2F}" dt="2023-03-27T01:47:57.979" v="185" actId="165"/>
          <ac:spMkLst>
            <pc:docMk/>
            <pc:sldMk cId="1935209906" sldId="2147471842"/>
            <ac:spMk id="26" creationId="{2227CDA6-9D89-45C9-8B51-41D761B399A8}"/>
          </ac:spMkLst>
        </pc:spChg>
        <pc:spChg chg="mod">
          <ac:chgData name="Yatagai, Ryo" userId="eb47e965-bb3d-474e-b203-0df8e5bff92d" providerId="ADAL" clId="{CFF79ED6-935D-4071-80FC-859C933EEC2F}" dt="2023-03-27T01:47:57.979" v="185" actId="165"/>
          <ac:spMkLst>
            <pc:docMk/>
            <pc:sldMk cId="1935209906" sldId="2147471842"/>
            <ac:spMk id="28" creationId="{3DFC3AB0-0D40-4C20-8DD3-7E4139DD8F7B}"/>
          </ac:spMkLst>
        </pc:spChg>
        <pc:spChg chg="mod">
          <ac:chgData name="Yatagai, Ryo" userId="eb47e965-bb3d-474e-b203-0df8e5bff92d" providerId="ADAL" clId="{CFF79ED6-935D-4071-80FC-859C933EEC2F}" dt="2023-03-27T01:47:57.979" v="185" actId="165"/>
          <ac:spMkLst>
            <pc:docMk/>
            <pc:sldMk cId="1935209906" sldId="2147471842"/>
            <ac:spMk id="29" creationId="{8960832A-AB48-47B8-AA32-ACDD41280896}"/>
          </ac:spMkLst>
        </pc:spChg>
        <pc:spChg chg="mod">
          <ac:chgData name="Yatagai, Ryo" userId="eb47e965-bb3d-474e-b203-0df8e5bff92d" providerId="ADAL" clId="{CFF79ED6-935D-4071-80FC-859C933EEC2F}" dt="2023-03-27T01:47:57.979" v="185" actId="165"/>
          <ac:spMkLst>
            <pc:docMk/>
            <pc:sldMk cId="1935209906" sldId="2147471842"/>
            <ac:spMk id="31" creationId="{5F03A2C7-2133-4455-840F-208F90EAD02B}"/>
          </ac:spMkLst>
        </pc:spChg>
        <pc:spChg chg="mod">
          <ac:chgData name="Yatagai, Ryo" userId="eb47e965-bb3d-474e-b203-0df8e5bff92d" providerId="ADAL" clId="{CFF79ED6-935D-4071-80FC-859C933EEC2F}" dt="2023-03-27T01:47:57.979" v="185" actId="165"/>
          <ac:spMkLst>
            <pc:docMk/>
            <pc:sldMk cId="1935209906" sldId="2147471842"/>
            <ac:spMk id="32" creationId="{AB345D9A-672D-4E44-9D7B-79252DE0DABA}"/>
          </ac:spMkLst>
        </pc:spChg>
        <pc:spChg chg="mod topLvl">
          <ac:chgData name="Yatagai, Ryo" userId="eb47e965-bb3d-474e-b203-0df8e5bff92d" providerId="ADAL" clId="{CFF79ED6-935D-4071-80FC-859C933EEC2F}" dt="2023-03-27T01:51:14.889" v="550" actId="164"/>
          <ac:spMkLst>
            <pc:docMk/>
            <pc:sldMk cId="1935209906" sldId="2147471842"/>
            <ac:spMk id="33" creationId="{9B1BD2CE-D969-42F5-BC74-758CB0E41461}"/>
          </ac:spMkLst>
        </pc:spChg>
        <pc:spChg chg="mod topLvl">
          <ac:chgData name="Yatagai, Ryo" userId="eb47e965-bb3d-474e-b203-0df8e5bff92d" providerId="ADAL" clId="{CFF79ED6-935D-4071-80FC-859C933EEC2F}" dt="2023-03-27T01:51:14.889" v="550" actId="164"/>
          <ac:spMkLst>
            <pc:docMk/>
            <pc:sldMk cId="1935209906" sldId="2147471842"/>
            <ac:spMk id="34" creationId="{AC96370A-D285-456B-BB3D-1937634271E3}"/>
          </ac:spMkLst>
        </pc:spChg>
        <pc:spChg chg="mod topLvl">
          <ac:chgData name="Yatagai, Ryo" userId="eb47e965-bb3d-474e-b203-0df8e5bff92d" providerId="ADAL" clId="{CFF79ED6-935D-4071-80FC-859C933EEC2F}" dt="2023-03-27T01:51:14.889" v="550" actId="164"/>
          <ac:spMkLst>
            <pc:docMk/>
            <pc:sldMk cId="1935209906" sldId="2147471842"/>
            <ac:spMk id="35" creationId="{846550EF-48F7-481B-B416-2AE8EBC19149}"/>
          </ac:spMkLst>
        </pc:spChg>
        <pc:spChg chg="mod topLvl">
          <ac:chgData name="Yatagai, Ryo" userId="eb47e965-bb3d-474e-b203-0df8e5bff92d" providerId="ADAL" clId="{CFF79ED6-935D-4071-80FC-859C933EEC2F}" dt="2023-03-27T01:51:14.889" v="550" actId="164"/>
          <ac:spMkLst>
            <pc:docMk/>
            <pc:sldMk cId="1935209906" sldId="2147471842"/>
            <ac:spMk id="36" creationId="{711C32BB-ED98-4463-9C46-FADAFB6A3EC9}"/>
          </ac:spMkLst>
        </pc:spChg>
        <pc:spChg chg="mod topLvl">
          <ac:chgData name="Yatagai, Ryo" userId="eb47e965-bb3d-474e-b203-0df8e5bff92d" providerId="ADAL" clId="{CFF79ED6-935D-4071-80FC-859C933EEC2F}" dt="2023-03-27T01:51:14.889" v="550" actId="164"/>
          <ac:spMkLst>
            <pc:docMk/>
            <pc:sldMk cId="1935209906" sldId="2147471842"/>
            <ac:spMk id="37" creationId="{D753E0EF-CFB5-42FE-BD6F-684909A54C03}"/>
          </ac:spMkLst>
        </pc:spChg>
        <pc:spChg chg="mod topLvl">
          <ac:chgData name="Yatagai, Ryo" userId="eb47e965-bb3d-474e-b203-0df8e5bff92d" providerId="ADAL" clId="{CFF79ED6-935D-4071-80FC-859C933EEC2F}" dt="2023-03-27T01:51:14.889" v="550" actId="164"/>
          <ac:spMkLst>
            <pc:docMk/>
            <pc:sldMk cId="1935209906" sldId="2147471842"/>
            <ac:spMk id="38" creationId="{864E756F-AF18-4AA0-8428-28EF24558822}"/>
          </ac:spMkLst>
        </pc:spChg>
        <pc:spChg chg="mod topLvl">
          <ac:chgData name="Yatagai, Ryo" userId="eb47e965-bb3d-474e-b203-0df8e5bff92d" providerId="ADAL" clId="{CFF79ED6-935D-4071-80FC-859C933EEC2F}" dt="2023-03-27T01:51:14.889" v="550" actId="164"/>
          <ac:spMkLst>
            <pc:docMk/>
            <pc:sldMk cId="1935209906" sldId="2147471842"/>
            <ac:spMk id="39" creationId="{D078826D-5B8B-4C37-BD17-D1CBF7E04818}"/>
          </ac:spMkLst>
        </pc:spChg>
        <pc:spChg chg="mod topLvl">
          <ac:chgData name="Yatagai, Ryo" userId="eb47e965-bb3d-474e-b203-0df8e5bff92d" providerId="ADAL" clId="{CFF79ED6-935D-4071-80FC-859C933EEC2F}" dt="2023-03-27T01:51:14.889" v="550" actId="164"/>
          <ac:spMkLst>
            <pc:docMk/>
            <pc:sldMk cId="1935209906" sldId="2147471842"/>
            <ac:spMk id="40" creationId="{3173076E-1587-497B-A933-00EAA0626CBE}"/>
          </ac:spMkLst>
        </pc:spChg>
        <pc:spChg chg="mod topLvl">
          <ac:chgData name="Yatagai, Ryo" userId="eb47e965-bb3d-474e-b203-0df8e5bff92d" providerId="ADAL" clId="{CFF79ED6-935D-4071-80FC-859C933EEC2F}" dt="2023-03-27T01:51:14.889" v="550" actId="164"/>
          <ac:spMkLst>
            <pc:docMk/>
            <pc:sldMk cId="1935209906" sldId="2147471842"/>
            <ac:spMk id="41" creationId="{9C4EE785-3F9B-4DB7-8367-77E0113CBF90}"/>
          </ac:spMkLst>
        </pc:spChg>
        <pc:spChg chg="mod topLvl">
          <ac:chgData name="Yatagai, Ryo" userId="eb47e965-bb3d-474e-b203-0df8e5bff92d" providerId="ADAL" clId="{CFF79ED6-935D-4071-80FC-859C933EEC2F}" dt="2023-03-27T01:51:14.889" v="550" actId="164"/>
          <ac:spMkLst>
            <pc:docMk/>
            <pc:sldMk cId="1935209906" sldId="2147471842"/>
            <ac:spMk id="42" creationId="{E2F82CF4-5662-463A-8B1E-B516615D2DE6}"/>
          </ac:spMkLst>
        </pc:spChg>
        <pc:spChg chg="mod">
          <ac:chgData name="Yatagai, Ryo" userId="eb47e965-bb3d-474e-b203-0df8e5bff92d" providerId="ADAL" clId="{CFF79ED6-935D-4071-80FC-859C933EEC2F}" dt="2023-03-27T01:47:57.979" v="185" actId="165"/>
          <ac:spMkLst>
            <pc:docMk/>
            <pc:sldMk cId="1935209906" sldId="2147471842"/>
            <ac:spMk id="44" creationId="{F8D3133C-D4B9-4754-97BD-B39FFAD0CDB3}"/>
          </ac:spMkLst>
        </pc:spChg>
        <pc:spChg chg="mod">
          <ac:chgData name="Yatagai, Ryo" userId="eb47e965-bb3d-474e-b203-0df8e5bff92d" providerId="ADAL" clId="{CFF79ED6-935D-4071-80FC-859C933EEC2F}" dt="2023-03-27T01:47:57.979" v="185" actId="165"/>
          <ac:spMkLst>
            <pc:docMk/>
            <pc:sldMk cId="1935209906" sldId="2147471842"/>
            <ac:spMk id="45" creationId="{DFF5BE6D-D7E3-4385-AF50-653B4981DE62}"/>
          </ac:spMkLst>
        </pc:spChg>
        <pc:spChg chg="add mod topLvl">
          <ac:chgData name="Yatagai, Ryo" userId="eb47e965-bb3d-474e-b203-0df8e5bff92d" providerId="ADAL" clId="{CFF79ED6-935D-4071-80FC-859C933EEC2F}" dt="2023-03-27T01:51:14.889" v="550" actId="164"/>
          <ac:spMkLst>
            <pc:docMk/>
            <pc:sldMk cId="1935209906" sldId="2147471842"/>
            <ac:spMk id="46" creationId="{0336AA22-1B47-4DF6-99FD-9DA3D58E50D5}"/>
          </ac:spMkLst>
        </pc:spChg>
        <pc:spChg chg="add mod topLvl">
          <ac:chgData name="Yatagai, Ryo" userId="eb47e965-bb3d-474e-b203-0df8e5bff92d" providerId="ADAL" clId="{CFF79ED6-935D-4071-80FC-859C933EEC2F}" dt="2023-03-27T01:53:02.650" v="573" actId="20577"/>
          <ac:spMkLst>
            <pc:docMk/>
            <pc:sldMk cId="1935209906" sldId="2147471842"/>
            <ac:spMk id="47" creationId="{3CD916F5-496C-47FA-8079-9511422632F5}"/>
          </ac:spMkLst>
        </pc:spChg>
        <pc:spChg chg="add mod">
          <ac:chgData name="Yatagai, Ryo" userId="eb47e965-bb3d-474e-b203-0df8e5bff92d" providerId="ADAL" clId="{CFF79ED6-935D-4071-80FC-859C933EEC2F}" dt="2023-03-27T01:47:57.979" v="185" actId="165"/>
          <ac:spMkLst>
            <pc:docMk/>
            <pc:sldMk cId="1935209906" sldId="2147471842"/>
            <ac:spMk id="48" creationId="{3282DE70-9E80-4D12-A762-2A6C30161BFE}"/>
          </ac:spMkLst>
        </pc:spChg>
        <pc:spChg chg="add mod">
          <ac:chgData name="Yatagai, Ryo" userId="eb47e965-bb3d-474e-b203-0df8e5bff92d" providerId="ADAL" clId="{CFF79ED6-935D-4071-80FC-859C933EEC2F}" dt="2023-03-27T01:47:57.979" v="185" actId="165"/>
          <ac:spMkLst>
            <pc:docMk/>
            <pc:sldMk cId="1935209906" sldId="2147471842"/>
            <ac:spMk id="49" creationId="{1AA2C57F-FFBE-40E5-A26F-BAAB4DEFEDD8}"/>
          </ac:spMkLst>
        </pc:spChg>
        <pc:grpChg chg="add del mod">
          <ac:chgData name="Yatagai, Ryo" userId="eb47e965-bb3d-474e-b203-0df8e5bff92d" providerId="ADAL" clId="{CFF79ED6-935D-4071-80FC-859C933EEC2F}" dt="2023-03-27T01:47:57.979" v="185" actId="165"/>
          <ac:grpSpMkLst>
            <pc:docMk/>
            <pc:sldMk cId="1935209906" sldId="2147471842"/>
            <ac:grpSpMk id="2" creationId="{E8317D42-03FE-4394-B59E-72EE4F4AE85B}"/>
          </ac:grpSpMkLst>
        </pc:grpChg>
        <pc:grpChg chg="add mod">
          <ac:chgData name="Yatagai, Ryo" userId="eb47e965-bb3d-474e-b203-0df8e5bff92d" providerId="ADAL" clId="{CFF79ED6-935D-4071-80FC-859C933EEC2F}" dt="2023-03-27T01:51:14.889" v="550" actId="164"/>
          <ac:grpSpMkLst>
            <pc:docMk/>
            <pc:sldMk cId="1935209906" sldId="2147471842"/>
            <ac:grpSpMk id="4" creationId="{66E5BBCB-F793-4EF9-B652-FD97019D1CD7}"/>
          </ac:grpSpMkLst>
        </pc:grpChg>
        <pc:grpChg chg="del mod">
          <ac:chgData name="Yatagai, Ryo" userId="eb47e965-bb3d-474e-b203-0df8e5bff92d" providerId="ADAL" clId="{CFF79ED6-935D-4071-80FC-859C933EEC2F}" dt="2023-03-27T01:47:29.557" v="164" actId="165"/>
          <ac:grpSpMkLst>
            <pc:docMk/>
            <pc:sldMk cId="1935209906" sldId="2147471842"/>
            <ac:grpSpMk id="5" creationId="{70638861-E7B8-414F-B20E-785D9287A0FF}"/>
          </ac:grpSpMkLst>
        </pc:grpChg>
        <pc:grpChg chg="mod topLvl">
          <ac:chgData name="Yatagai, Ryo" userId="eb47e965-bb3d-474e-b203-0df8e5bff92d" providerId="ADAL" clId="{CFF79ED6-935D-4071-80FC-859C933EEC2F}" dt="2023-03-27T01:51:14.889" v="550" actId="164"/>
          <ac:grpSpMkLst>
            <pc:docMk/>
            <pc:sldMk cId="1935209906" sldId="2147471842"/>
            <ac:grpSpMk id="21" creationId="{402212C9-293B-4091-BECC-2871945018EA}"/>
          </ac:grpSpMkLst>
        </pc:grpChg>
        <pc:grpChg chg="mod topLvl">
          <ac:chgData name="Yatagai, Ryo" userId="eb47e965-bb3d-474e-b203-0df8e5bff92d" providerId="ADAL" clId="{CFF79ED6-935D-4071-80FC-859C933EEC2F}" dt="2023-03-27T01:51:14.889" v="550" actId="164"/>
          <ac:grpSpMkLst>
            <pc:docMk/>
            <pc:sldMk cId="1935209906" sldId="2147471842"/>
            <ac:grpSpMk id="24" creationId="{ADBE5A84-717F-45E0-9ED9-4A4B3AB68EE0}"/>
          </ac:grpSpMkLst>
        </pc:grpChg>
        <pc:grpChg chg="mod topLvl">
          <ac:chgData name="Yatagai, Ryo" userId="eb47e965-bb3d-474e-b203-0df8e5bff92d" providerId="ADAL" clId="{CFF79ED6-935D-4071-80FC-859C933EEC2F}" dt="2023-03-27T01:51:14.889" v="550" actId="164"/>
          <ac:grpSpMkLst>
            <pc:docMk/>
            <pc:sldMk cId="1935209906" sldId="2147471842"/>
            <ac:grpSpMk id="27" creationId="{9432E662-C087-4FF7-8668-F3711D79041F}"/>
          </ac:grpSpMkLst>
        </pc:grpChg>
        <pc:grpChg chg="mod topLvl">
          <ac:chgData name="Yatagai, Ryo" userId="eb47e965-bb3d-474e-b203-0df8e5bff92d" providerId="ADAL" clId="{CFF79ED6-935D-4071-80FC-859C933EEC2F}" dt="2023-03-27T01:51:14.889" v="550" actId="164"/>
          <ac:grpSpMkLst>
            <pc:docMk/>
            <pc:sldMk cId="1935209906" sldId="2147471842"/>
            <ac:grpSpMk id="30" creationId="{3B5D5410-2DB6-42E3-B157-4D36D7FDA0E2}"/>
          </ac:grpSpMkLst>
        </pc:grpChg>
        <pc:grpChg chg="mod topLvl">
          <ac:chgData name="Yatagai, Ryo" userId="eb47e965-bb3d-474e-b203-0df8e5bff92d" providerId="ADAL" clId="{CFF79ED6-935D-4071-80FC-859C933EEC2F}" dt="2023-03-27T01:51:14.889" v="550" actId="164"/>
          <ac:grpSpMkLst>
            <pc:docMk/>
            <pc:sldMk cId="1935209906" sldId="2147471842"/>
            <ac:grpSpMk id="43" creationId="{2A8EAB3C-0D88-41A4-8C00-182C9C17ED1F}"/>
          </ac:grpSpMkLst>
        </pc:grpChg>
      </pc:sldChg>
      <pc:sldChg chg="del">
        <pc:chgData name="Yatagai, Ryo" userId="eb47e965-bb3d-474e-b203-0df8e5bff92d" providerId="ADAL" clId="{CFF79ED6-935D-4071-80FC-859C933EEC2F}" dt="2023-03-27T02:33:26.141" v="580" actId="47"/>
        <pc:sldMkLst>
          <pc:docMk/>
          <pc:sldMk cId="3521596394" sldId="2147471845"/>
        </pc:sldMkLst>
      </pc:sldChg>
      <pc:sldChg chg="del">
        <pc:chgData name="Yatagai, Ryo" userId="eb47e965-bb3d-474e-b203-0df8e5bff92d" providerId="ADAL" clId="{CFF79ED6-935D-4071-80FC-859C933EEC2F}" dt="2023-03-27T02:33:24.954" v="579" actId="47"/>
        <pc:sldMkLst>
          <pc:docMk/>
          <pc:sldMk cId="1340852994" sldId="2147471847"/>
        </pc:sldMkLst>
      </pc:sldChg>
      <pc:sldChg chg="delSp del mod">
        <pc:chgData name="Yatagai, Ryo" userId="eb47e965-bb3d-474e-b203-0df8e5bff92d" providerId="ADAL" clId="{CFF79ED6-935D-4071-80FC-859C933EEC2F}" dt="2023-03-27T02:33:22.424" v="578" actId="47"/>
        <pc:sldMkLst>
          <pc:docMk/>
          <pc:sldMk cId="3221972693" sldId="2147471848"/>
        </pc:sldMkLst>
        <pc:spChg chg="del">
          <ac:chgData name="Yatagai, Ryo" userId="eb47e965-bb3d-474e-b203-0df8e5bff92d" providerId="ADAL" clId="{CFF79ED6-935D-4071-80FC-859C933EEC2F}" dt="2023-03-27T02:33:20.840" v="577" actId="478"/>
          <ac:spMkLst>
            <pc:docMk/>
            <pc:sldMk cId="3221972693" sldId="2147471848"/>
            <ac:spMk id="6" creationId="{6B1D89B3-C084-47A6-BD8A-34C9BD4A39A5}"/>
          </ac:spMkLst>
        </pc:spChg>
      </pc:sldChg>
    </pc:docChg>
  </pc:docChgLst>
  <pc:docChgLst>
    <pc:chgData name="Yatagai, Ryo" userId="eb47e965-bb3d-474e-b203-0df8e5bff92d" providerId="ADAL" clId="{17959D2F-BF11-44D0-B9B2-218A6612BC96}"/>
    <pc:docChg chg="undo custSel modSld">
      <pc:chgData name="Yatagai, Ryo" userId="eb47e965-bb3d-474e-b203-0df8e5bff92d" providerId="ADAL" clId="{17959D2F-BF11-44D0-B9B2-218A6612BC96}" dt="2023-03-23T09:44:56.612" v="1640"/>
      <pc:docMkLst>
        <pc:docMk/>
      </pc:docMkLst>
      <pc:sldChg chg="addSp delSp modSp mod addCm">
        <pc:chgData name="Yatagai, Ryo" userId="eb47e965-bb3d-474e-b203-0df8e5bff92d" providerId="ADAL" clId="{17959D2F-BF11-44D0-B9B2-218A6612BC96}" dt="2023-03-23T09:44:00.981" v="1638"/>
        <pc:sldMkLst>
          <pc:docMk/>
          <pc:sldMk cId="488119568" sldId="2147471844"/>
        </pc:sldMkLst>
        <pc:spChg chg="del mod topLvl">
          <ac:chgData name="Yatagai, Ryo" userId="eb47e965-bb3d-474e-b203-0df8e5bff92d" providerId="ADAL" clId="{17959D2F-BF11-44D0-B9B2-218A6612BC96}" dt="2023-03-23T07:54:07.730" v="1078" actId="478"/>
          <ac:spMkLst>
            <pc:docMk/>
            <pc:sldMk cId="488119568" sldId="2147471844"/>
            <ac:spMk id="10" creationId="{17097E3C-3FC1-4B59-A8D6-7B2E0466510E}"/>
          </ac:spMkLst>
        </pc:spChg>
        <pc:spChg chg="mod topLvl">
          <ac:chgData name="Yatagai, Ryo" userId="eb47e965-bb3d-474e-b203-0df8e5bff92d" providerId="ADAL" clId="{17959D2F-BF11-44D0-B9B2-218A6612BC96}" dt="2023-03-23T08:09:47.417" v="1523" actId="164"/>
          <ac:spMkLst>
            <pc:docMk/>
            <pc:sldMk cId="488119568" sldId="2147471844"/>
            <ac:spMk id="11" creationId="{5E979309-C42E-4E06-8D77-F9E4248D7304}"/>
          </ac:spMkLst>
        </pc:spChg>
        <pc:spChg chg="mod topLvl">
          <ac:chgData name="Yatagai, Ryo" userId="eb47e965-bb3d-474e-b203-0df8e5bff92d" providerId="ADAL" clId="{17959D2F-BF11-44D0-B9B2-218A6612BC96}" dt="2023-03-23T08:09:47.417" v="1523" actId="164"/>
          <ac:spMkLst>
            <pc:docMk/>
            <pc:sldMk cId="488119568" sldId="2147471844"/>
            <ac:spMk id="22" creationId="{A176E72B-30A5-4108-9521-32ACB94F0241}"/>
          </ac:spMkLst>
        </pc:spChg>
        <pc:spChg chg="del mod topLvl">
          <ac:chgData name="Yatagai, Ryo" userId="eb47e965-bb3d-474e-b203-0df8e5bff92d" providerId="ADAL" clId="{17959D2F-BF11-44D0-B9B2-218A6612BC96}" dt="2023-03-23T07:54:16.757" v="1082" actId="478"/>
          <ac:spMkLst>
            <pc:docMk/>
            <pc:sldMk cId="488119568" sldId="2147471844"/>
            <ac:spMk id="30" creationId="{13B399DB-19E0-42C5-A413-E67DC2BDDCA2}"/>
          </ac:spMkLst>
        </pc:spChg>
        <pc:spChg chg="del mod topLvl">
          <ac:chgData name="Yatagai, Ryo" userId="eb47e965-bb3d-474e-b203-0df8e5bff92d" providerId="ADAL" clId="{17959D2F-BF11-44D0-B9B2-218A6612BC96}" dt="2023-03-23T07:54:13.715" v="1081" actId="478"/>
          <ac:spMkLst>
            <pc:docMk/>
            <pc:sldMk cId="488119568" sldId="2147471844"/>
            <ac:spMk id="34" creationId="{FA208416-4914-42F5-9A31-76EBE027A4AB}"/>
          </ac:spMkLst>
        </pc:spChg>
        <pc:spChg chg="mod topLvl">
          <ac:chgData name="Yatagai, Ryo" userId="eb47e965-bb3d-474e-b203-0df8e5bff92d" providerId="ADAL" clId="{17959D2F-BF11-44D0-B9B2-218A6612BC96}" dt="2023-03-23T08:09:47.417" v="1523" actId="164"/>
          <ac:spMkLst>
            <pc:docMk/>
            <pc:sldMk cId="488119568" sldId="2147471844"/>
            <ac:spMk id="36" creationId="{317A0849-3D49-42B6-94A0-200A489CBBE9}"/>
          </ac:spMkLst>
        </pc:spChg>
        <pc:spChg chg="mod topLvl">
          <ac:chgData name="Yatagai, Ryo" userId="eb47e965-bb3d-474e-b203-0df8e5bff92d" providerId="ADAL" clId="{17959D2F-BF11-44D0-B9B2-218A6612BC96}" dt="2023-03-23T08:09:47.417" v="1523" actId="164"/>
          <ac:spMkLst>
            <pc:docMk/>
            <pc:sldMk cId="488119568" sldId="2147471844"/>
            <ac:spMk id="37" creationId="{1B0CE116-7F50-48E2-BCA5-E67D5ADDEA52}"/>
          </ac:spMkLst>
        </pc:spChg>
        <pc:spChg chg="add del mod">
          <ac:chgData name="Yatagai, Ryo" userId="eb47e965-bb3d-474e-b203-0df8e5bff92d" providerId="ADAL" clId="{17959D2F-BF11-44D0-B9B2-218A6612BC96}" dt="2023-03-23T08:01:11.984" v="1305" actId="478"/>
          <ac:spMkLst>
            <pc:docMk/>
            <pc:sldMk cId="488119568" sldId="2147471844"/>
            <ac:spMk id="38" creationId="{67BDC470-494C-466A-9AEE-16985D6F08EB}"/>
          </ac:spMkLst>
        </pc:spChg>
        <pc:spChg chg="add del mod">
          <ac:chgData name="Yatagai, Ryo" userId="eb47e965-bb3d-474e-b203-0df8e5bff92d" providerId="ADAL" clId="{17959D2F-BF11-44D0-B9B2-218A6612BC96}" dt="2023-03-23T08:01:11.984" v="1305" actId="478"/>
          <ac:spMkLst>
            <pc:docMk/>
            <pc:sldMk cId="488119568" sldId="2147471844"/>
            <ac:spMk id="39" creationId="{A7FA5CF6-344D-445C-9522-85A86C81F19D}"/>
          </ac:spMkLst>
        </pc:spChg>
        <pc:spChg chg="add del mod">
          <ac:chgData name="Yatagai, Ryo" userId="eb47e965-bb3d-474e-b203-0df8e5bff92d" providerId="ADAL" clId="{17959D2F-BF11-44D0-B9B2-218A6612BC96}" dt="2023-03-23T08:02:47.309" v="1364" actId="478"/>
          <ac:spMkLst>
            <pc:docMk/>
            <pc:sldMk cId="488119568" sldId="2147471844"/>
            <ac:spMk id="40" creationId="{CBB9459E-B045-45AB-A57C-75F330272448}"/>
          </ac:spMkLst>
        </pc:spChg>
        <pc:spChg chg="mod topLvl">
          <ac:chgData name="Yatagai, Ryo" userId="eb47e965-bb3d-474e-b203-0df8e5bff92d" providerId="ADAL" clId="{17959D2F-BF11-44D0-B9B2-218A6612BC96}" dt="2023-03-23T08:09:47.417" v="1523" actId="164"/>
          <ac:spMkLst>
            <pc:docMk/>
            <pc:sldMk cId="488119568" sldId="2147471844"/>
            <ac:spMk id="41" creationId="{4B399F7A-B90F-4852-AA48-C79C342B3330}"/>
          </ac:spMkLst>
        </pc:spChg>
        <pc:spChg chg="mod topLvl">
          <ac:chgData name="Yatagai, Ryo" userId="eb47e965-bb3d-474e-b203-0df8e5bff92d" providerId="ADAL" clId="{17959D2F-BF11-44D0-B9B2-218A6612BC96}" dt="2023-03-23T08:09:47.417" v="1523" actId="164"/>
          <ac:spMkLst>
            <pc:docMk/>
            <pc:sldMk cId="488119568" sldId="2147471844"/>
            <ac:spMk id="42" creationId="{84A15AE5-7E85-4527-808D-D425BCD7C968}"/>
          </ac:spMkLst>
        </pc:spChg>
        <pc:spChg chg="mod topLvl">
          <ac:chgData name="Yatagai, Ryo" userId="eb47e965-bb3d-474e-b203-0df8e5bff92d" providerId="ADAL" clId="{17959D2F-BF11-44D0-B9B2-218A6612BC96}" dt="2023-03-23T08:09:47.417" v="1523" actId="164"/>
          <ac:spMkLst>
            <pc:docMk/>
            <pc:sldMk cId="488119568" sldId="2147471844"/>
            <ac:spMk id="43" creationId="{E031E330-B073-40B9-8641-2D9BC18A0AA0}"/>
          </ac:spMkLst>
        </pc:spChg>
        <pc:spChg chg="del mod topLvl">
          <ac:chgData name="Yatagai, Ryo" userId="eb47e965-bb3d-474e-b203-0df8e5bff92d" providerId="ADAL" clId="{17959D2F-BF11-44D0-B9B2-218A6612BC96}" dt="2023-03-23T08:05:25.051" v="1419" actId="478"/>
          <ac:spMkLst>
            <pc:docMk/>
            <pc:sldMk cId="488119568" sldId="2147471844"/>
            <ac:spMk id="44" creationId="{B0C1CBB7-DA58-49E1-9EDE-CBE4F0177492}"/>
          </ac:spMkLst>
        </pc:spChg>
        <pc:spChg chg="del mod topLvl">
          <ac:chgData name="Yatagai, Ryo" userId="eb47e965-bb3d-474e-b203-0df8e5bff92d" providerId="ADAL" clId="{17959D2F-BF11-44D0-B9B2-218A6612BC96}" dt="2023-03-23T08:05:25.051" v="1419" actId="478"/>
          <ac:spMkLst>
            <pc:docMk/>
            <pc:sldMk cId="488119568" sldId="2147471844"/>
            <ac:spMk id="48" creationId="{C7FFB766-80DB-43B1-A119-C5C11E1497F1}"/>
          </ac:spMkLst>
        </pc:spChg>
        <pc:spChg chg="del mod topLvl">
          <ac:chgData name="Yatagai, Ryo" userId="eb47e965-bb3d-474e-b203-0df8e5bff92d" providerId="ADAL" clId="{17959D2F-BF11-44D0-B9B2-218A6612BC96}" dt="2023-03-23T08:05:25.051" v="1419" actId="478"/>
          <ac:spMkLst>
            <pc:docMk/>
            <pc:sldMk cId="488119568" sldId="2147471844"/>
            <ac:spMk id="49" creationId="{C7E447BF-92BD-4348-AC77-5A5363B26CD3}"/>
          </ac:spMkLst>
        </pc:spChg>
        <pc:spChg chg="del mod topLvl">
          <ac:chgData name="Yatagai, Ryo" userId="eb47e965-bb3d-474e-b203-0df8e5bff92d" providerId="ADAL" clId="{17959D2F-BF11-44D0-B9B2-218A6612BC96}" dt="2023-03-23T08:06:42.956" v="1464" actId="478"/>
          <ac:spMkLst>
            <pc:docMk/>
            <pc:sldMk cId="488119568" sldId="2147471844"/>
            <ac:spMk id="50" creationId="{D6B6E9B9-B83A-4E66-9D02-6B9991268EE7}"/>
          </ac:spMkLst>
        </pc:spChg>
        <pc:spChg chg="del mod topLvl">
          <ac:chgData name="Yatagai, Ryo" userId="eb47e965-bb3d-474e-b203-0df8e5bff92d" providerId="ADAL" clId="{17959D2F-BF11-44D0-B9B2-218A6612BC96}" dt="2023-03-23T07:54:35.783" v="1086" actId="478"/>
          <ac:spMkLst>
            <pc:docMk/>
            <pc:sldMk cId="488119568" sldId="2147471844"/>
            <ac:spMk id="53" creationId="{73D95D71-9A47-4CBD-ACE9-886E21DD306F}"/>
          </ac:spMkLst>
        </pc:spChg>
        <pc:spChg chg="mod topLvl">
          <ac:chgData name="Yatagai, Ryo" userId="eb47e965-bb3d-474e-b203-0df8e5bff92d" providerId="ADAL" clId="{17959D2F-BF11-44D0-B9B2-218A6612BC96}" dt="2023-03-23T08:09:47.417" v="1523" actId="164"/>
          <ac:spMkLst>
            <pc:docMk/>
            <pc:sldMk cId="488119568" sldId="2147471844"/>
            <ac:spMk id="54" creationId="{6364C125-648A-445A-9D04-FD21F26FF6A9}"/>
          </ac:spMkLst>
        </pc:spChg>
        <pc:spChg chg="del mod topLvl">
          <ac:chgData name="Yatagai, Ryo" userId="eb47e965-bb3d-474e-b203-0df8e5bff92d" providerId="ADAL" clId="{17959D2F-BF11-44D0-B9B2-218A6612BC96}" dt="2023-03-23T07:54:35.783" v="1086" actId="478"/>
          <ac:spMkLst>
            <pc:docMk/>
            <pc:sldMk cId="488119568" sldId="2147471844"/>
            <ac:spMk id="55" creationId="{7726E4CF-E012-4C33-9BA8-F7CB388E4DC5}"/>
          </ac:spMkLst>
        </pc:spChg>
        <pc:spChg chg="mod topLvl">
          <ac:chgData name="Yatagai, Ryo" userId="eb47e965-bb3d-474e-b203-0df8e5bff92d" providerId="ADAL" clId="{17959D2F-BF11-44D0-B9B2-218A6612BC96}" dt="2023-03-23T08:09:47.417" v="1523" actId="164"/>
          <ac:spMkLst>
            <pc:docMk/>
            <pc:sldMk cId="488119568" sldId="2147471844"/>
            <ac:spMk id="56" creationId="{6D698C49-32A7-4F1D-88A5-60C3590B98E9}"/>
          </ac:spMkLst>
        </pc:spChg>
        <pc:spChg chg="mod topLvl">
          <ac:chgData name="Yatagai, Ryo" userId="eb47e965-bb3d-474e-b203-0df8e5bff92d" providerId="ADAL" clId="{17959D2F-BF11-44D0-B9B2-218A6612BC96}" dt="2023-03-23T08:09:47.417" v="1523" actId="164"/>
          <ac:spMkLst>
            <pc:docMk/>
            <pc:sldMk cId="488119568" sldId="2147471844"/>
            <ac:spMk id="57" creationId="{43F6225B-1EC8-44FD-92A6-F55AAF9AEF5A}"/>
          </ac:spMkLst>
        </pc:spChg>
        <pc:spChg chg="del mod topLvl">
          <ac:chgData name="Yatagai, Ryo" userId="eb47e965-bb3d-474e-b203-0df8e5bff92d" providerId="ADAL" clId="{17959D2F-BF11-44D0-B9B2-218A6612BC96}" dt="2023-03-23T07:54:32.715" v="1085" actId="478"/>
          <ac:spMkLst>
            <pc:docMk/>
            <pc:sldMk cId="488119568" sldId="2147471844"/>
            <ac:spMk id="58" creationId="{0F95C948-6C71-482A-A380-902AA74DF3C8}"/>
          </ac:spMkLst>
        </pc:spChg>
        <pc:spChg chg="del mod topLvl">
          <ac:chgData name="Yatagai, Ryo" userId="eb47e965-bb3d-474e-b203-0df8e5bff92d" providerId="ADAL" clId="{17959D2F-BF11-44D0-B9B2-218A6612BC96}" dt="2023-03-23T07:54:32.715" v="1085" actId="478"/>
          <ac:spMkLst>
            <pc:docMk/>
            <pc:sldMk cId="488119568" sldId="2147471844"/>
            <ac:spMk id="59" creationId="{74BD19AE-CEC0-4AEF-9CD1-019E92995598}"/>
          </ac:spMkLst>
        </pc:spChg>
        <pc:spChg chg="mod topLvl">
          <ac:chgData name="Yatagai, Ryo" userId="eb47e965-bb3d-474e-b203-0df8e5bff92d" providerId="ADAL" clId="{17959D2F-BF11-44D0-B9B2-218A6612BC96}" dt="2023-03-23T08:11:30.269" v="1530" actId="1076"/>
          <ac:spMkLst>
            <pc:docMk/>
            <pc:sldMk cId="488119568" sldId="2147471844"/>
            <ac:spMk id="60" creationId="{299DE92D-9253-4BE2-B2AC-78BBB11FC4B3}"/>
          </ac:spMkLst>
        </pc:spChg>
        <pc:spChg chg="add del mod">
          <ac:chgData name="Yatagai, Ryo" userId="eb47e965-bb3d-474e-b203-0df8e5bff92d" providerId="ADAL" clId="{17959D2F-BF11-44D0-B9B2-218A6612BC96}" dt="2023-03-23T08:03:18.600" v="1372" actId="478"/>
          <ac:spMkLst>
            <pc:docMk/>
            <pc:sldMk cId="488119568" sldId="2147471844"/>
            <ac:spMk id="61" creationId="{FF3C9671-7032-4D00-BDA9-6E698F0B7999}"/>
          </ac:spMkLst>
        </pc:spChg>
        <pc:spChg chg="add del mod">
          <ac:chgData name="Yatagai, Ryo" userId="eb47e965-bb3d-474e-b203-0df8e5bff92d" providerId="ADAL" clId="{17959D2F-BF11-44D0-B9B2-218A6612BC96}" dt="2023-03-23T08:02:09.421" v="1322" actId="478"/>
          <ac:spMkLst>
            <pc:docMk/>
            <pc:sldMk cId="488119568" sldId="2147471844"/>
            <ac:spMk id="63" creationId="{A016E6E2-90E6-449C-BDC0-C645874FF65B}"/>
          </ac:spMkLst>
        </pc:spChg>
        <pc:spChg chg="add mod">
          <ac:chgData name="Yatagai, Ryo" userId="eb47e965-bb3d-474e-b203-0df8e5bff92d" providerId="ADAL" clId="{17959D2F-BF11-44D0-B9B2-218A6612BC96}" dt="2023-03-23T08:09:47.417" v="1523" actId="164"/>
          <ac:spMkLst>
            <pc:docMk/>
            <pc:sldMk cId="488119568" sldId="2147471844"/>
            <ac:spMk id="65" creationId="{88C9ABDE-3221-48FB-A367-D1D07C812249}"/>
          </ac:spMkLst>
        </pc:spChg>
        <pc:spChg chg="add mod ord">
          <ac:chgData name="Yatagai, Ryo" userId="eb47e965-bb3d-474e-b203-0df8e5bff92d" providerId="ADAL" clId="{17959D2F-BF11-44D0-B9B2-218A6612BC96}" dt="2023-03-23T08:09:47.417" v="1523" actId="164"/>
          <ac:spMkLst>
            <pc:docMk/>
            <pc:sldMk cId="488119568" sldId="2147471844"/>
            <ac:spMk id="66" creationId="{DD7A2E36-6A6C-4DBB-BA7A-7728EE99F0A5}"/>
          </ac:spMkLst>
        </pc:spChg>
        <pc:spChg chg="add mod">
          <ac:chgData name="Yatagai, Ryo" userId="eb47e965-bb3d-474e-b203-0df8e5bff92d" providerId="ADAL" clId="{17959D2F-BF11-44D0-B9B2-218A6612BC96}" dt="2023-03-23T08:09:47.417" v="1523" actId="164"/>
          <ac:spMkLst>
            <pc:docMk/>
            <pc:sldMk cId="488119568" sldId="2147471844"/>
            <ac:spMk id="67" creationId="{D35B39C2-E9CC-4572-B67E-1F3EB3685EDE}"/>
          </ac:spMkLst>
        </pc:spChg>
        <pc:spChg chg="add mod">
          <ac:chgData name="Yatagai, Ryo" userId="eb47e965-bb3d-474e-b203-0df8e5bff92d" providerId="ADAL" clId="{17959D2F-BF11-44D0-B9B2-218A6612BC96}" dt="2023-03-23T08:09:47.417" v="1523" actId="164"/>
          <ac:spMkLst>
            <pc:docMk/>
            <pc:sldMk cId="488119568" sldId="2147471844"/>
            <ac:spMk id="69" creationId="{A2A41074-90F5-429F-AB12-F06052CDCB00}"/>
          </ac:spMkLst>
        </pc:spChg>
        <pc:spChg chg="add mod">
          <ac:chgData name="Yatagai, Ryo" userId="eb47e965-bb3d-474e-b203-0df8e5bff92d" providerId="ADAL" clId="{17959D2F-BF11-44D0-B9B2-218A6612BC96}" dt="2023-03-23T08:09:47.417" v="1523" actId="164"/>
          <ac:spMkLst>
            <pc:docMk/>
            <pc:sldMk cId="488119568" sldId="2147471844"/>
            <ac:spMk id="70" creationId="{D3C24CFB-EED7-4CCF-ABD7-444BD5EEF997}"/>
          </ac:spMkLst>
        </pc:spChg>
        <pc:spChg chg="add mod">
          <ac:chgData name="Yatagai, Ryo" userId="eb47e965-bb3d-474e-b203-0df8e5bff92d" providerId="ADAL" clId="{17959D2F-BF11-44D0-B9B2-218A6612BC96}" dt="2023-03-23T08:09:47.417" v="1523" actId="164"/>
          <ac:spMkLst>
            <pc:docMk/>
            <pc:sldMk cId="488119568" sldId="2147471844"/>
            <ac:spMk id="72" creationId="{9656D560-8AFC-401F-9EA9-8417513C87D5}"/>
          </ac:spMkLst>
        </pc:spChg>
        <pc:grpChg chg="del">
          <ac:chgData name="Yatagai, Ryo" userId="eb47e965-bb3d-474e-b203-0df8e5bff92d" providerId="ADAL" clId="{17959D2F-BF11-44D0-B9B2-218A6612BC96}" dt="2023-03-23T07:54:06.288" v="1077" actId="165"/>
          <ac:grpSpMkLst>
            <pc:docMk/>
            <pc:sldMk cId="488119568" sldId="2147471844"/>
            <ac:grpSpMk id="12" creationId="{7BBD7162-A204-4845-9C7C-06034768C5CB}"/>
          </ac:grpSpMkLst>
        </pc:grpChg>
        <pc:grpChg chg="add mod">
          <ac:chgData name="Yatagai, Ryo" userId="eb47e965-bb3d-474e-b203-0df8e5bff92d" providerId="ADAL" clId="{17959D2F-BF11-44D0-B9B2-218A6612BC96}" dt="2023-03-23T08:09:47.417" v="1523" actId="164"/>
          <ac:grpSpMkLst>
            <pc:docMk/>
            <pc:sldMk cId="488119568" sldId="2147471844"/>
            <ac:grpSpMk id="29" creationId="{8BF70DF0-4CD2-4A1C-86D2-D0FF3A6F785F}"/>
          </ac:grpSpMkLst>
        </pc:grpChg>
        <pc:cxnChg chg="add mod">
          <ac:chgData name="Yatagai, Ryo" userId="eb47e965-bb3d-474e-b203-0df8e5bff92d" providerId="ADAL" clId="{17959D2F-BF11-44D0-B9B2-218A6612BC96}" dt="2023-03-23T08:09:47.417" v="1523" actId="164"/>
          <ac:cxnSpMkLst>
            <pc:docMk/>
            <pc:sldMk cId="488119568" sldId="2147471844"/>
            <ac:cxnSpMk id="4" creationId="{64533182-1B98-437E-8752-BA91C586E837}"/>
          </ac:cxnSpMkLst>
        </pc:cxnChg>
        <pc:cxnChg chg="add mod">
          <ac:chgData name="Yatagai, Ryo" userId="eb47e965-bb3d-474e-b203-0df8e5bff92d" providerId="ADAL" clId="{17959D2F-BF11-44D0-B9B2-218A6612BC96}" dt="2023-03-23T08:09:47.417" v="1523" actId="164"/>
          <ac:cxnSpMkLst>
            <pc:docMk/>
            <pc:sldMk cId="488119568" sldId="2147471844"/>
            <ac:cxnSpMk id="19" creationId="{1519CA44-BEA6-4416-A5F3-88350375B854}"/>
          </ac:cxnSpMkLst>
        </pc:cxnChg>
        <pc:cxnChg chg="add del mod">
          <ac:chgData name="Yatagai, Ryo" userId="eb47e965-bb3d-474e-b203-0df8e5bff92d" providerId="ADAL" clId="{17959D2F-BF11-44D0-B9B2-218A6612BC96}" dt="2023-03-23T08:07:34.152" v="1471" actId="478"/>
          <ac:cxnSpMkLst>
            <pc:docMk/>
            <pc:sldMk cId="488119568" sldId="2147471844"/>
            <ac:cxnSpMk id="21" creationId="{46DD83F7-8EA3-45AB-9412-E8FA87470E69}"/>
          </ac:cxnSpMkLst>
        </pc:cxnChg>
        <pc:cxnChg chg="add mod">
          <ac:chgData name="Yatagai, Ryo" userId="eb47e965-bb3d-474e-b203-0df8e5bff92d" providerId="ADAL" clId="{17959D2F-BF11-44D0-B9B2-218A6612BC96}" dt="2023-03-23T08:09:47.417" v="1523" actId="164"/>
          <ac:cxnSpMkLst>
            <pc:docMk/>
            <pc:sldMk cId="488119568" sldId="2147471844"/>
            <ac:cxnSpMk id="26" creationId="{B09CA1A4-6D7B-4FC3-8E0A-E55731124E91}"/>
          </ac:cxnSpMkLst>
        </pc:cxnChg>
        <pc:cxnChg chg="del mod topLvl">
          <ac:chgData name="Yatagai, Ryo" userId="eb47e965-bb3d-474e-b203-0df8e5bff92d" providerId="ADAL" clId="{17959D2F-BF11-44D0-B9B2-218A6612BC96}" dt="2023-03-23T07:54:09.089" v="1079" actId="478"/>
          <ac:cxnSpMkLst>
            <pc:docMk/>
            <pc:sldMk cId="488119568" sldId="2147471844"/>
            <ac:cxnSpMk id="27" creationId="{509FA2D8-9720-4D01-946D-09047EB0DC8D}"/>
          </ac:cxnSpMkLst>
        </pc:cxnChg>
        <pc:cxnChg chg="del mod topLvl">
          <ac:chgData name="Yatagai, Ryo" userId="eb47e965-bb3d-474e-b203-0df8e5bff92d" providerId="ADAL" clId="{17959D2F-BF11-44D0-B9B2-218A6612BC96}" dt="2023-03-23T07:54:10.878" v="1080" actId="478"/>
          <ac:cxnSpMkLst>
            <pc:docMk/>
            <pc:sldMk cId="488119568" sldId="2147471844"/>
            <ac:cxnSpMk id="33" creationId="{06373087-DF3C-4ACD-97C9-EA6487EE157F}"/>
          </ac:cxnSpMkLst>
        </pc:cxnChg>
        <pc:cxnChg chg="del mod topLvl">
          <ac:chgData name="Yatagai, Ryo" userId="eb47e965-bb3d-474e-b203-0df8e5bff92d" providerId="ADAL" clId="{17959D2F-BF11-44D0-B9B2-218A6612BC96}" dt="2023-03-23T08:06:42.956" v="1464" actId="478"/>
          <ac:cxnSpMkLst>
            <pc:docMk/>
            <pc:sldMk cId="488119568" sldId="2147471844"/>
            <ac:cxnSpMk id="35" creationId="{F60F60B2-2635-4FAA-82A0-A65D41BF6F36}"/>
          </ac:cxnSpMkLst>
        </pc:cxnChg>
        <pc:cxnChg chg="del mod topLvl">
          <ac:chgData name="Yatagai, Ryo" userId="eb47e965-bb3d-474e-b203-0df8e5bff92d" providerId="ADAL" clId="{17959D2F-BF11-44D0-B9B2-218A6612BC96}" dt="2023-03-23T08:06:42.956" v="1464" actId="478"/>
          <ac:cxnSpMkLst>
            <pc:docMk/>
            <pc:sldMk cId="488119568" sldId="2147471844"/>
            <ac:cxnSpMk id="45" creationId="{AF6E9604-B616-4BD4-8223-CDE239E2BF26}"/>
          </ac:cxnSpMkLst>
        </pc:cxnChg>
        <pc:cxnChg chg="del mod topLvl">
          <ac:chgData name="Yatagai, Ryo" userId="eb47e965-bb3d-474e-b203-0df8e5bff92d" providerId="ADAL" clId="{17959D2F-BF11-44D0-B9B2-218A6612BC96}" dt="2023-03-23T08:06:42.956" v="1464" actId="478"/>
          <ac:cxnSpMkLst>
            <pc:docMk/>
            <pc:sldMk cId="488119568" sldId="2147471844"/>
            <ac:cxnSpMk id="46" creationId="{C11D1C65-E567-43A3-886A-E351D46FBB53}"/>
          </ac:cxnSpMkLst>
        </pc:cxnChg>
        <pc:cxnChg chg="del mod topLvl">
          <ac:chgData name="Yatagai, Ryo" userId="eb47e965-bb3d-474e-b203-0df8e5bff92d" providerId="ADAL" clId="{17959D2F-BF11-44D0-B9B2-218A6612BC96}" dt="2023-03-23T08:01:41.404" v="1306" actId="478"/>
          <ac:cxnSpMkLst>
            <pc:docMk/>
            <pc:sldMk cId="488119568" sldId="2147471844"/>
            <ac:cxnSpMk id="47" creationId="{C50E2C0B-3EA6-49B6-B4FB-417567D1A078}"/>
          </ac:cxnSpMkLst>
        </pc:cxnChg>
        <pc:cxnChg chg="mod topLvl">
          <ac:chgData name="Yatagai, Ryo" userId="eb47e965-bb3d-474e-b203-0df8e5bff92d" providerId="ADAL" clId="{17959D2F-BF11-44D0-B9B2-218A6612BC96}" dt="2023-03-23T08:09:47.417" v="1523" actId="164"/>
          <ac:cxnSpMkLst>
            <pc:docMk/>
            <pc:sldMk cId="488119568" sldId="2147471844"/>
            <ac:cxnSpMk id="51" creationId="{3EAC5B4C-9DB2-49CE-B9C3-9AC4F75B3137}"/>
          </ac:cxnSpMkLst>
        </pc:cxnChg>
        <pc:cxnChg chg="mod topLvl">
          <ac:chgData name="Yatagai, Ryo" userId="eb47e965-bb3d-474e-b203-0df8e5bff92d" providerId="ADAL" clId="{17959D2F-BF11-44D0-B9B2-218A6612BC96}" dt="2023-03-23T08:09:47.417" v="1523" actId="164"/>
          <ac:cxnSpMkLst>
            <pc:docMk/>
            <pc:sldMk cId="488119568" sldId="2147471844"/>
            <ac:cxnSpMk id="52" creationId="{A97A59C9-924A-4897-BA60-B481E6599254}"/>
          </ac:cxnSpMkLst>
        </pc:cxnChg>
        <pc:cxnChg chg="add mod">
          <ac:chgData name="Yatagai, Ryo" userId="eb47e965-bb3d-474e-b203-0df8e5bff92d" providerId="ADAL" clId="{17959D2F-BF11-44D0-B9B2-218A6612BC96}" dt="2023-03-23T08:09:47.417" v="1523" actId="164"/>
          <ac:cxnSpMkLst>
            <pc:docMk/>
            <pc:sldMk cId="488119568" sldId="2147471844"/>
            <ac:cxnSpMk id="62" creationId="{20FF4655-7A1F-4370-B63E-0C34D017C679}"/>
          </ac:cxnSpMkLst>
        </pc:cxnChg>
        <pc:cxnChg chg="add mod">
          <ac:chgData name="Yatagai, Ryo" userId="eb47e965-bb3d-474e-b203-0df8e5bff92d" providerId="ADAL" clId="{17959D2F-BF11-44D0-B9B2-218A6612BC96}" dt="2023-03-23T08:09:47.417" v="1523" actId="164"/>
          <ac:cxnSpMkLst>
            <pc:docMk/>
            <pc:sldMk cId="488119568" sldId="2147471844"/>
            <ac:cxnSpMk id="64" creationId="{E78C4BB5-D598-4A66-945F-E4B86B8210CA}"/>
          </ac:cxnSpMkLst>
        </pc:cxnChg>
        <pc:cxnChg chg="add mod">
          <ac:chgData name="Yatagai, Ryo" userId="eb47e965-bb3d-474e-b203-0df8e5bff92d" providerId="ADAL" clId="{17959D2F-BF11-44D0-B9B2-218A6612BC96}" dt="2023-03-23T08:09:47.417" v="1523" actId="164"/>
          <ac:cxnSpMkLst>
            <pc:docMk/>
            <pc:sldMk cId="488119568" sldId="2147471844"/>
            <ac:cxnSpMk id="68" creationId="{BA8C498D-3446-4E4D-B857-373AA0E3C351}"/>
          </ac:cxnSpMkLst>
        </pc:cxnChg>
        <pc:cxnChg chg="add mod">
          <ac:chgData name="Yatagai, Ryo" userId="eb47e965-bb3d-474e-b203-0df8e5bff92d" providerId="ADAL" clId="{17959D2F-BF11-44D0-B9B2-218A6612BC96}" dt="2023-03-23T08:09:47.417" v="1523" actId="164"/>
          <ac:cxnSpMkLst>
            <pc:docMk/>
            <pc:sldMk cId="488119568" sldId="2147471844"/>
            <ac:cxnSpMk id="71" creationId="{31616423-38A4-4D28-93C6-2DAB4B40AB05}"/>
          </ac:cxnSpMkLst>
        </pc:cxnChg>
        <pc:cxnChg chg="add mod">
          <ac:chgData name="Yatagai, Ryo" userId="eb47e965-bb3d-474e-b203-0df8e5bff92d" providerId="ADAL" clId="{17959D2F-BF11-44D0-B9B2-218A6612BC96}" dt="2023-03-23T08:09:47.417" v="1523" actId="164"/>
          <ac:cxnSpMkLst>
            <pc:docMk/>
            <pc:sldMk cId="488119568" sldId="2147471844"/>
            <ac:cxnSpMk id="73" creationId="{842A9E76-F05C-4AFF-B89A-67E5EBA511E2}"/>
          </ac:cxnSpMkLst>
        </pc:cxnChg>
        <pc:cxnChg chg="add mod">
          <ac:chgData name="Yatagai, Ryo" userId="eb47e965-bb3d-474e-b203-0df8e5bff92d" providerId="ADAL" clId="{17959D2F-BF11-44D0-B9B2-218A6612BC96}" dt="2023-03-23T08:09:47.417" v="1523" actId="164"/>
          <ac:cxnSpMkLst>
            <pc:docMk/>
            <pc:sldMk cId="488119568" sldId="2147471844"/>
            <ac:cxnSpMk id="74" creationId="{EF4E6CD7-4AD6-45CE-95C5-D718543BB9F1}"/>
          </ac:cxnSpMkLst>
        </pc:cxnChg>
      </pc:sldChg>
      <pc:sldChg chg="modSp mod addCm">
        <pc:chgData name="Yatagai, Ryo" userId="eb47e965-bb3d-474e-b203-0df8e5bff92d" providerId="ADAL" clId="{17959D2F-BF11-44D0-B9B2-218A6612BC96}" dt="2023-03-23T09:44:27.765" v="1639"/>
        <pc:sldMkLst>
          <pc:docMk/>
          <pc:sldMk cId="3521596394" sldId="2147471845"/>
        </pc:sldMkLst>
        <pc:graphicFrameChg chg="modGraphic">
          <ac:chgData name="Yatagai, Ryo" userId="eb47e965-bb3d-474e-b203-0df8e5bff92d" providerId="ADAL" clId="{17959D2F-BF11-44D0-B9B2-218A6612BC96}" dt="2023-03-23T09:00:53.696" v="1637" actId="20577"/>
          <ac:graphicFrameMkLst>
            <pc:docMk/>
            <pc:sldMk cId="3521596394" sldId="2147471845"/>
            <ac:graphicFrameMk id="2" creationId="{792F5131-577E-4947-A2E6-D0A4769E3CBE}"/>
          </ac:graphicFrameMkLst>
        </pc:graphicFrameChg>
      </pc:sldChg>
      <pc:sldChg chg="modSp mod addCm">
        <pc:chgData name="Yatagai, Ryo" userId="eb47e965-bb3d-474e-b203-0df8e5bff92d" providerId="ADAL" clId="{17959D2F-BF11-44D0-B9B2-218A6612BC96}" dt="2023-03-23T09:44:56.612" v="1640"/>
        <pc:sldMkLst>
          <pc:docMk/>
          <pc:sldMk cId="1340852994" sldId="2147471847"/>
        </pc:sldMkLst>
        <pc:graphicFrameChg chg="mod modGraphic">
          <ac:chgData name="Yatagai, Ryo" userId="eb47e965-bb3d-474e-b203-0df8e5bff92d" providerId="ADAL" clId="{17959D2F-BF11-44D0-B9B2-218A6612BC96}" dt="2023-03-23T07:50:25.611" v="1076" actId="20577"/>
          <ac:graphicFrameMkLst>
            <pc:docMk/>
            <pc:sldMk cId="1340852994" sldId="2147471847"/>
            <ac:graphicFrameMk id="2" creationId="{792F5131-577E-4947-A2E6-D0A4769E3CBE}"/>
          </ac:graphicFrameMkLst>
        </pc:graphicFrameChg>
      </pc:sldChg>
    </pc:docChg>
  </pc:docChgLst>
  <pc:docChgLst>
    <pc:chgData name="Yatagai, Ryo" userId="eb47e965-bb3d-474e-b203-0df8e5bff92d" providerId="ADAL" clId="{266DD003-4B22-41F4-A65C-26766C5C7949}"/>
    <pc:docChg chg="modSld">
      <pc:chgData name="Yatagai, Ryo" userId="eb47e965-bb3d-474e-b203-0df8e5bff92d" providerId="ADAL" clId="{266DD003-4B22-41F4-A65C-26766C5C7949}" dt="2023-03-24T06:09:46.579" v="11"/>
      <pc:docMkLst>
        <pc:docMk/>
      </pc:docMkLst>
      <pc:sldChg chg="addSp modSp">
        <pc:chgData name="Yatagai, Ryo" userId="eb47e965-bb3d-474e-b203-0df8e5bff92d" providerId="ADAL" clId="{266DD003-4B22-41F4-A65C-26766C5C7949}" dt="2023-03-24T06:09:46.579" v="11"/>
        <pc:sldMkLst>
          <pc:docMk/>
          <pc:sldMk cId="3521596394" sldId="2147471845"/>
        </pc:sldMkLst>
        <pc:spChg chg="add mod">
          <ac:chgData name="Yatagai, Ryo" userId="eb47e965-bb3d-474e-b203-0df8e5bff92d" providerId="ADAL" clId="{266DD003-4B22-41F4-A65C-26766C5C7949}" dt="2023-03-24T06:09:46.579" v="11"/>
          <ac:spMkLst>
            <pc:docMk/>
            <pc:sldMk cId="3521596394" sldId="2147471845"/>
            <ac:spMk id="4" creationId="{EBE578D3-8087-42CD-840D-BF6453AE249A}"/>
          </ac:spMkLst>
        </pc:spChg>
      </pc:sldChg>
      <pc:sldChg chg="addSp modSp">
        <pc:chgData name="Yatagai, Ryo" userId="eb47e965-bb3d-474e-b203-0df8e5bff92d" providerId="ADAL" clId="{266DD003-4B22-41F4-A65C-26766C5C7949}" dt="2023-03-24T06:09:45.177" v="10"/>
        <pc:sldMkLst>
          <pc:docMk/>
          <pc:sldMk cId="1340852994" sldId="2147471847"/>
        </pc:sldMkLst>
        <pc:spChg chg="add mod">
          <ac:chgData name="Yatagai, Ryo" userId="eb47e965-bb3d-474e-b203-0df8e5bff92d" providerId="ADAL" clId="{266DD003-4B22-41F4-A65C-26766C5C7949}" dt="2023-03-24T06:09:45.177" v="10"/>
          <ac:spMkLst>
            <pc:docMk/>
            <pc:sldMk cId="1340852994" sldId="2147471847"/>
            <ac:spMk id="4" creationId="{9464CCCB-80CE-40C9-8BE5-840170E30A72}"/>
          </ac:spMkLst>
        </pc:spChg>
      </pc:sldChg>
      <pc:sldChg chg="addSp modSp mod">
        <pc:chgData name="Yatagai, Ryo" userId="eb47e965-bb3d-474e-b203-0df8e5bff92d" providerId="ADAL" clId="{266DD003-4B22-41F4-A65C-26766C5C7949}" dt="2023-03-24T06:09:39.719" v="9" actId="1076"/>
        <pc:sldMkLst>
          <pc:docMk/>
          <pc:sldMk cId="3221972693" sldId="2147471848"/>
        </pc:sldMkLst>
        <pc:spChg chg="add mod">
          <ac:chgData name="Yatagai, Ryo" userId="eb47e965-bb3d-474e-b203-0df8e5bff92d" providerId="ADAL" clId="{266DD003-4B22-41F4-A65C-26766C5C7949}" dt="2023-03-24T06:09:39.719" v="9" actId="1076"/>
          <ac:spMkLst>
            <pc:docMk/>
            <pc:sldMk cId="3221972693" sldId="2147471848"/>
            <ac:spMk id="6" creationId="{6B1D89B3-C084-47A6-BD8A-34C9BD4A39A5}"/>
          </ac:spMkLst>
        </pc:spChg>
      </pc:sldChg>
    </pc:docChg>
  </pc:docChgLst>
  <pc:docChgLst>
    <pc:chgData name="Yatagai, Ryo" userId="eb47e965-bb3d-474e-b203-0df8e5bff92d" providerId="ADAL" clId="{7755D1BE-425F-45C5-8050-D4BB29815C8A}"/>
    <pc:docChg chg="delSld modSld delMainMaster delSection modSection">
      <pc:chgData name="Yatagai, Ryo" userId="eb47e965-bb3d-474e-b203-0df8e5bff92d" providerId="ADAL" clId="{7755D1BE-425F-45C5-8050-D4BB29815C8A}" dt="2023-03-30T13:56:02.988" v="4" actId="20577"/>
      <pc:docMkLst>
        <pc:docMk/>
      </pc:docMkLst>
      <pc:sldChg chg="del">
        <pc:chgData name="Yatagai, Ryo" userId="eb47e965-bb3d-474e-b203-0df8e5bff92d" providerId="ADAL" clId="{7755D1BE-425F-45C5-8050-D4BB29815C8A}" dt="2023-03-28T22:49:26.604" v="0" actId="47"/>
        <pc:sldMkLst>
          <pc:docMk/>
          <pc:sldMk cId="2692417235" sldId="256"/>
        </pc:sldMkLst>
      </pc:sldChg>
      <pc:sldChg chg="del">
        <pc:chgData name="Yatagai, Ryo" userId="eb47e965-bb3d-474e-b203-0df8e5bff92d" providerId="ADAL" clId="{7755D1BE-425F-45C5-8050-D4BB29815C8A}" dt="2023-03-28T22:49:26.604" v="0" actId="47"/>
        <pc:sldMkLst>
          <pc:docMk/>
          <pc:sldMk cId="308256387" sldId="259"/>
        </pc:sldMkLst>
      </pc:sldChg>
      <pc:sldChg chg="modSp mod">
        <pc:chgData name="Yatagai, Ryo" userId="eb47e965-bb3d-474e-b203-0df8e5bff92d" providerId="ADAL" clId="{7755D1BE-425F-45C5-8050-D4BB29815C8A}" dt="2023-03-30T13:55:52.825" v="2" actId="20577"/>
        <pc:sldMkLst>
          <pc:docMk/>
          <pc:sldMk cId="1935209906" sldId="2147471842"/>
        </pc:sldMkLst>
        <pc:spChg chg="mod">
          <ac:chgData name="Yatagai, Ryo" userId="eb47e965-bb3d-474e-b203-0df8e5bff92d" providerId="ADAL" clId="{7755D1BE-425F-45C5-8050-D4BB29815C8A}" dt="2023-03-30T13:55:52.825" v="2" actId="20577"/>
          <ac:spMkLst>
            <pc:docMk/>
            <pc:sldMk cId="1935209906" sldId="2147471842"/>
            <ac:spMk id="34" creationId="{AC96370A-D285-456B-BB3D-1937634271E3}"/>
          </ac:spMkLst>
        </pc:spChg>
      </pc:sldChg>
      <pc:sldChg chg="modSp mod">
        <pc:chgData name="Yatagai, Ryo" userId="eb47e965-bb3d-474e-b203-0df8e5bff92d" providerId="ADAL" clId="{7755D1BE-425F-45C5-8050-D4BB29815C8A}" dt="2023-03-30T13:56:02.988" v="4" actId="20577"/>
        <pc:sldMkLst>
          <pc:docMk/>
          <pc:sldMk cId="488119568" sldId="2147471844"/>
        </pc:sldMkLst>
        <pc:spChg chg="mod">
          <ac:chgData name="Yatagai, Ryo" userId="eb47e965-bb3d-474e-b203-0df8e5bff92d" providerId="ADAL" clId="{7755D1BE-425F-45C5-8050-D4BB29815C8A}" dt="2023-03-30T13:56:02.988" v="4" actId="20577"/>
          <ac:spMkLst>
            <pc:docMk/>
            <pc:sldMk cId="488119568" sldId="2147471844"/>
            <ac:spMk id="3" creationId="{E5BB37F0-B6B6-461A-A31F-B3C75B83538D}"/>
          </ac:spMkLst>
        </pc:spChg>
      </pc:sldChg>
      <pc:sldMasterChg chg="del delSldLayout">
        <pc:chgData name="Yatagai, Ryo" userId="eb47e965-bb3d-474e-b203-0df8e5bff92d" providerId="ADAL" clId="{7755D1BE-425F-45C5-8050-D4BB29815C8A}" dt="2023-03-28T22:49:26.604" v="0" actId="47"/>
        <pc:sldMasterMkLst>
          <pc:docMk/>
          <pc:sldMasterMk cId="728472598" sldId="2147483938"/>
        </pc:sldMasterMkLst>
        <pc:sldLayoutChg chg="del">
          <pc:chgData name="Yatagai, Ryo" userId="eb47e965-bb3d-474e-b203-0df8e5bff92d" providerId="ADAL" clId="{7755D1BE-425F-45C5-8050-D4BB29815C8A}" dt="2023-03-28T22:49:26.604" v="0" actId="47"/>
          <pc:sldLayoutMkLst>
            <pc:docMk/>
            <pc:sldMasterMk cId="728472598" sldId="2147483938"/>
            <pc:sldLayoutMk cId="1251914793" sldId="2147483939"/>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3659291557" sldId="2147483940"/>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1846317723" sldId="2147483941"/>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3457207944" sldId="2147483942"/>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3221545457" sldId="2147483943"/>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1366509740" sldId="2147483944"/>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1550132166" sldId="2147483945"/>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3590839993" sldId="2147483946"/>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2146831891" sldId="2147483947"/>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451292355" sldId="2147483948"/>
          </pc:sldLayoutMkLst>
        </pc:sldLayoutChg>
        <pc:sldLayoutChg chg="del">
          <pc:chgData name="Yatagai, Ryo" userId="eb47e965-bb3d-474e-b203-0df8e5bff92d" providerId="ADAL" clId="{7755D1BE-425F-45C5-8050-D4BB29815C8A}" dt="2023-03-28T22:49:26.604" v="0" actId="47"/>
          <pc:sldLayoutMkLst>
            <pc:docMk/>
            <pc:sldMasterMk cId="728472598" sldId="2147483938"/>
            <pc:sldLayoutMk cId="3990451751" sldId="2147483949"/>
          </pc:sldLayoutMkLst>
        </pc:sldLayoutChg>
      </pc:sldMasterChg>
    </pc:docChg>
  </pc:docChgLst>
  <pc:docChgLst>
    <pc:chgData name="Sakurada, Hitoshi" userId="424b0706-da48-491e-bf13-3b61ee7b6f04" providerId="ADAL" clId="{E0D70552-262D-4280-B351-32A3C580E107}"/>
    <pc:docChg chg="modSld">
      <pc:chgData name="Sakurada, Hitoshi" userId="424b0706-da48-491e-bf13-3b61ee7b6f04" providerId="ADAL" clId="{E0D70552-262D-4280-B351-32A3C580E107}" dt="2023-03-28T12:28:31.297" v="150" actId="20577"/>
      <pc:docMkLst>
        <pc:docMk/>
      </pc:docMkLst>
      <pc:sldChg chg="modSp mod">
        <pc:chgData name="Sakurada, Hitoshi" userId="424b0706-da48-491e-bf13-3b61ee7b6f04" providerId="ADAL" clId="{E0D70552-262D-4280-B351-32A3C580E107}" dt="2023-03-28T12:28:31.297" v="150" actId="20577"/>
        <pc:sldMkLst>
          <pc:docMk/>
          <pc:sldMk cId="1935209906" sldId="2147471842"/>
        </pc:sldMkLst>
        <pc:spChg chg="mod">
          <ac:chgData name="Sakurada, Hitoshi" userId="424b0706-da48-491e-bf13-3b61ee7b6f04" providerId="ADAL" clId="{E0D70552-262D-4280-B351-32A3C580E107}" dt="2023-03-28T12:24:19.810" v="86" actId="20577"/>
          <ac:spMkLst>
            <pc:docMk/>
            <pc:sldMk cId="1935209906" sldId="2147471842"/>
            <ac:spMk id="3" creationId="{E5BB37F0-B6B6-461A-A31F-B3C75B83538D}"/>
          </ac:spMkLst>
        </pc:spChg>
        <pc:spChg chg="mod">
          <ac:chgData name="Sakurada, Hitoshi" userId="424b0706-da48-491e-bf13-3b61ee7b6f04" providerId="ADAL" clId="{E0D70552-262D-4280-B351-32A3C580E107}" dt="2023-03-28T12:24:36.694" v="98" actId="20577"/>
          <ac:spMkLst>
            <pc:docMk/>
            <pc:sldMk cId="1935209906" sldId="2147471842"/>
            <ac:spMk id="20" creationId="{F99B5ABA-02A0-4D47-A815-20A8A517F2FE}"/>
          </ac:spMkLst>
        </pc:spChg>
        <pc:spChg chg="mod">
          <ac:chgData name="Sakurada, Hitoshi" userId="424b0706-da48-491e-bf13-3b61ee7b6f04" providerId="ADAL" clId="{E0D70552-262D-4280-B351-32A3C580E107}" dt="2023-03-28T12:26:50.648" v="130" actId="20577"/>
          <ac:spMkLst>
            <pc:docMk/>
            <pc:sldMk cId="1935209906" sldId="2147471842"/>
            <ac:spMk id="37" creationId="{D753E0EF-CFB5-42FE-BD6F-684909A54C03}"/>
          </ac:spMkLst>
        </pc:spChg>
        <pc:spChg chg="mod">
          <ac:chgData name="Sakurada, Hitoshi" userId="424b0706-da48-491e-bf13-3b61ee7b6f04" providerId="ADAL" clId="{E0D70552-262D-4280-B351-32A3C580E107}" dt="2023-03-28T12:27:32.497" v="137" actId="20577"/>
          <ac:spMkLst>
            <pc:docMk/>
            <pc:sldMk cId="1935209906" sldId="2147471842"/>
            <ac:spMk id="38" creationId="{864E756F-AF18-4AA0-8428-28EF24558822}"/>
          </ac:spMkLst>
        </pc:spChg>
        <pc:spChg chg="mod">
          <ac:chgData name="Sakurada, Hitoshi" userId="424b0706-da48-491e-bf13-3b61ee7b6f04" providerId="ADAL" clId="{E0D70552-262D-4280-B351-32A3C580E107}" dt="2023-03-28T12:28:19.961" v="147" actId="6549"/>
          <ac:spMkLst>
            <pc:docMk/>
            <pc:sldMk cId="1935209906" sldId="2147471842"/>
            <ac:spMk id="42" creationId="{E2F82CF4-5662-463A-8B1E-B516615D2DE6}"/>
          </ac:spMkLst>
        </pc:spChg>
        <pc:spChg chg="mod">
          <ac:chgData name="Sakurada, Hitoshi" userId="424b0706-da48-491e-bf13-3b61ee7b6f04" providerId="ADAL" clId="{E0D70552-262D-4280-B351-32A3C580E107}" dt="2023-03-28T12:28:31.297" v="150" actId="20577"/>
          <ac:spMkLst>
            <pc:docMk/>
            <pc:sldMk cId="1935209906" sldId="2147471842"/>
            <ac:spMk id="47" creationId="{3CD916F5-496C-47FA-8079-9511422632F5}"/>
          </ac:spMkLst>
        </pc:spChg>
      </pc:sldChg>
      <pc:sldChg chg="delSp modSp mod">
        <pc:chgData name="Sakurada, Hitoshi" userId="424b0706-da48-491e-bf13-3b61ee7b6f04" providerId="ADAL" clId="{E0D70552-262D-4280-B351-32A3C580E107}" dt="2023-03-27T07:13:58.970" v="33" actId="20577"/>
        <pc:sldMkLst>
          <pc:docMk/>
          <pc:sldMk cId="488119568" sldId="2147471844"/>
        </pc:sldMkLst>
        <pc:spChg chg="mod topLvl">
          <ac:chgData name="Sakurada, Hitoshi" userId="424b0706-da48-491e-bf13-3b61ee7b6f04" providerId="ADAL" clId="{E0D70552-262D-4280-B351-32A3C580E107}" dt="2023-03-27T07:13:39.987" v="4" actId="165"/>
          <ac:spMkLst>
            <pc:docMk/>
            <pc:sldMk cId="488119568" sldId="2147471844"/>
            <ac:spMk id="11" creationId="{5E979309-C42E-4E06-8D77-F9E4248D7304}"/>
          </ac:spMkLst>
        </pc:spChg>
        <pc:spChg chg="mod topLvl">
          <ac:chgData name="Sakurada, Hitoshi" userId="424b0706-da48-491e-bf13-3b61ee7b6f04" providerId="ADAL" clId="{E0D70552-262D-4280-B351-32A3C580E107}" dt="2023-03-27T07:13:39.987" v="4" actId="165"/>
          <ac:spMkLst>
            <pc:docMk/>
            <pc:sldMk cId="488119568" sldId="2147471844"/>
            <ac:spMk id="22" creationId="{A176E72B-30A5-4108-9521-32ACB94F0241}"/>
          </ac:spMkLst>
        </pc:spChg>
        <pc:spChg chg="mod topLvl">
          <ac:chgData name="Sakurada, Hitoshi" userId="424b0706-da48-491e-bf13-3b61ee7b6f04" providerId="ADAL" clId="{E0D70552-262D-4280-B351-32A3C580E107}" dt="2023-03-27T07:13:39.987" v="4" actId="165"/>
          <ac:spMkLst>
            <pc:docMk/>
            <pc:sldMk cId="488119568" sldId="2147471844"/>
            <ac:spMk id="36" creationId="{317A0849-3D49-42B6-94A0-200A489CBBE9}"/>
          </ac:spMkLst>
        </pc:spChg>
        <pc:spChg chg="mod topLvl">
          <ac:chgData name="Sakurada, Hitoshi" userId="424b0706-da48-491e-bf13-3b61ee7b6f04" providerId="ADAL" clId="{E0D70552-262D-4280-B351-32A3C580E107}" dt="2023-03-27T07:13:39.987" v="4" actId="165"/>
          <ac:spMkLst>
            <pc:docMk/>
            <pc:sldMk cId="488119568" sldId="2147471844"/>
            <ac:spMk id="37" creationId="{1B0CE116-7F50-48E2-BCA5-E67D5ADDEA52}"/>
          </ac:spMkLst>
        </pc:spChg>
        <pc:spChg chg="mod topLvl">
          <ac:chgData name="Sakurada, Hitoshi" userId="424b0706-da48-491e-bf13-3b61ee7b6f04" providerId="ADAL" clId="{E0D70552-262D-4280-B351-32A3C580E107}" dt="2023-03-27T07:13:46.092" v="13" actId="20577"/>
          <ac:spMkLst>
            <pc:docMk/>
            <pc:sldMk cId="488119568" sldId="2147471844"/>
            <ac:spMk id="41" creationId="{4B399F7A-B90F-4852-AA48-C79C342B3330}"/>
          </ac:spMkLst>
        </pc:spChg>
        <pc:spChg chg="mod topLvl">
          <ac:chgData name="Sakurada, Hitoshi" userId="424b0706-da48-491e-bf13-3b61ee7b6f04" providerId="ADAL" clId="{E0D70552-262D-4280-B351-32A3C580E107}" dt="2023-03-27T07:13:58.970" v="33" actId="20577"/>
          <ac:spMkLst>
            <pc:docMk/>
            <pc:sldMk cId="488119568" sldId="2147471844"/>
            <ac:spMk id="42" creationId="{84A15AE5-7E85-4527-808D-D425BCD7C968}"/>
          </ac:spMkLst>
        </pc:spChg>
        <pc:spChg chg="mod topLvl">
          <ac:chgData name="Sakurada, Hitoshi" userId="424b0706-da48-491e-bf13-3b61ee7b6f04" providerId="ADAL" clId="{E0D70552-262D-4280-B351-32A3C580E107}" dt="2023-03-27T07:13:52.125" v="22" actId="20577"/>
          <ac:spMkLst>
            <pc:docMk/>
            <pc:sldMk cId="488119568" sldId="2147471844"/>
            <ac:spMk id="43" creationId="{E031E330-B073-40B9-8641-2D9BC18A0AA0}"/>
          </ac:spMkLst>
        </pc:spChg>
        <pc:spChg chg="mod topLvl">
          <ac:chgData name="Sakurada, Hitoshi" userId="424b0706-da48-491e-bf13-3b61ee7b6f04" providerId="ADAL" clId="{E0D70552-262D-4280-B351-32A3C580E107}" dt="2023-03-27T07:13:39.987" v="4" actId="165"/>
          <ac:spMkLst>
            <pc:docMk/>
            <pc:sldMk cId="488119568" sldId="2147471844"/>
            <ac:spMk id="54" creationId="{6364C125-648A-445A-9D04-FD21F26FF6A9}"/>
          </ac:spMkLst>
        </pc:spChg>
        <pc:spChg chg="mod topLvl">
          <ac:chgData name="Sakurada, Hitoshi" userId="424b0706-da48-491e-bf13-3b61ee7b6f04" providerId="ADAL" clId="{E0D70552-262D-4280-B351-32A3C580E107}" dt="2023-03-27T07:13:39.987" v="4" actId="165"/>
          <ac:spMkLst>
            <pc:docMk/>
            <pc:sldMk cId="488119568" sldId="2147471844"/>
            <ac:spMk id="56" creationId="{6D698C49-32A7-4F1D-88A5-60C3590B98E9}"/>
          </ac:spMkLst>
        </pc:spChg>
        <pc:spChg chg="mod topLvl">
          <ac:chgData name="Sakurada, Hitoshi" userId="424b0706-da48-491e-bf13-3b61ee7b6f04" providerId="ADAL" clId="{E0D70552-262D-4280-B351-32A3C580E107}" dt="2023-03-27T07:13:39.987" v="4" actId="165"/>
          <ac:spMkLst>
            <pc:docMk/>
            <pc:sldMk cId="488119568" sldId="2147471844"/>
            <ac:spMk id="57" creationId="{43F6225B-1EC8-44FD-92A6-F55AAF9AEF5A}"/>
          </ac:spMkLst>
        </pc:spChg>
        <pc:spChg chg="mod topLvl">
          <ac:chgData name="Sakurada, Hitoshi" userId="424b0706-da48-491e-bf13-3b61ee7b6f04" providerId="ADAL" clId="{E0D70552-262D-4280-B351-32A3C580E107}" dt="2023-03-27T07:13:39.987" v="4" actId="165"/>
          <ac:spMkLst>
            <pc:docMk/>
            <pc:sldMk cId="488119568" sldId="2147471844"/>
            <ac:spMk id="60" creationId="{299DE92D-9253-4BE2-B2AC-78BBB11FC4B3}"/>
          </ac:spMkLst>
        </pc:spChg>
        <pc:spChg chg="mod topLvl">
          <ac:chgData name="Sakurada, Hitoshi" userId="424b0706-da48-491e-bf13-3b61ee7b6f04" providerId="ADAL" clId="{E0D70552-262D-4280-B351-32A3C580E107}" dt="2023-03-27T07:13:39.987" v="4" actId="165"/>
          <ac:spMkLst>
            <pc:docMk/>
            <pc:sldMk cId="488119568" sldId="2147471844"/>
            <ac:spMk id="65" creationId="{88C9ABDE-3221-48FB-A367-D1D07C812249}"/>
          </ac:spMkLst>
        </pc:spChg>
        <pc:spChg chg="mod topLvl">
          <ac:chgData name="Sakurada, Hitoshi" userId="424b0706-da48-491e-bf13-3b61ee7b6f04" providerId="ADAL" clId="{E0D70552-262D-4280-B351-32A3C580E107}" dt="2023-03-27T07:13:39.987" v="4" actId="165"/>
          <ac:spMkLst>
            <pc:docMk/>
            <pc:sldMk cId="488119568" sldId="2147471844"/>
            <ac:spMk id="66" creationId="{DD7A2E36-6A6C-4DBB-BA7A-7728EE99F0A5}"/>
          </ac:spMkLst>
        </pc:spChg>
        <pc:spChg chg="mod topLvl">
          <ac:chgData name="Sakurada, Hitoshi" userId="424b0706-da48-491e-bf13-3b61ee7b6f04" providerId="ADAL" clId="{E0D70552-262D-4280-B351-32A3C580E107}" dt="2023-03-27T07:13:39.987" v="4" actId="165"/>
          <ac:spMkLst>
            <pc:docMk/>
            <pc:sldMk cId="488119568" sldId="2147471844"/>
            <ac:spMk id="67" creationId="{D35B39C2-E9CC-4572-B67E-1F3EB3685EDE}"/>
          </ac:spMkLst>
        </pc:spChg>
        <pc:spChg chg="mod topLvl">
          <ac:chgData name="Sakurada, Hitoshi" userId="424b0706-da48-491e-bf13-3b61ee7b6f04" providerId="ADAL" clId="{E0D70552-262D-4280-B351-32A3C580E107}" dt="2023-03-27T07:13:39.987" v="4" actId="165"/>
          <ac:spMkLst>
            <pc:docMk/>
            <pc:sldMk cId="488119568" sldId="2147471844"/>
            <ac:spMk id="69" creationId="{A2A41074-90F5-429F-AB12-F06052CDCB00}"/>
          </ac:spMkLst>
        </pc:spChg>
        <pc:spChg chg="mod topLvl">
          <ac:chgData name="Sakurada, Hitoshi" userId="424b0706-da48-491e-bf13-3b61ee7b6f04" providerId="ADAL" clId="{E0D70552-262D-4280-B351-32A3C580E107}" dt="2023-03-27T07:13:39.987" v="4" actId="165"/>
          <ac:spMkLst>
            <pc:docMk/>
            <pc:sldMk cId="488119568" sldId="2147471844"/>
            <ac:spMk id="70" creationId="{D3C24CFB-EED7-4CCF-ABD7-444BD5EEF997}"/>
          </ac:spMkLst>
        </pc:spChg>
        <pc:spChg chg="mod topLvl">
          <ac:chgData name="Sakurada, Hitoshi" userId="424b0706-da48-491e-bf13-3b61ee7b6f04" providerId="ADAL" clId="{E0D70552-262D-4280-B351-32A3C580E107}" dt="2023-03-27T07:13:39.987" v="4" actId="165"/>
          <ac:spMkLst>
            <pc:docMk/>
            <pc:sldMk cId="488119568" sldId="2147471844"/>
            <ac:spMk id="72" creationId="{9656D560-8AFC-401F-9EA9-8417513C87D5}"/>
          </ac:spMkLst>
        </pc:spChg>
        <pc:grpChg chg="del">
          <ac:chgData name="Sakurada, Hitoshi" userId="424b0706-da48-491e-bf13-3b61ee7b6f04" providerId="ADAL" clId="{E0D70552-262D-4280-B351-32A3C580E107}" dt="2023-03-27T07:13:39.987" v="4" actId="165"/>
          <ac:grpSpMkLst>
            <pc:docMk/>
            <pc:sldMk cId="488119568" sldId="2147471844"/>
            <ac:grpSpMk id="29" creationId="{8BF70DF0-4CD2-4A1C-86D2-D0FF3A6F785F}"/>
          </ac:grpSpMkLst>
        </pc:grpChg>
        <pc:cxnChg chg="mod topLvl">
          <ac:chgData name="Sakurada, Hitoshi" userId="424b0706-da48-491e-bf13-3b61ee7b6f04" providerId="ADAL" clId="{E0D70552-262D-4280-B351-32A3C580E107}" dt="2023-03-27T07:13:39.987" v="4" actId="165"/>
          <ac:cxnSpMkLst>
            <pc:docMk/>
            <pc:sldMk cId="488119568" sldId="2147471844"/>
            <ac:cxnSpMk id="4" creationId="{64533182-1B98-437E-8752-BA91C586E837}"/>
          </ac:cxnSpMkLst>
        </pc:cxnChg>
        <pc:cxnChg chg="mod topLvl">
          <ac:chgData name="Sakurada, Hitoshi" userId="424b0706-da48-491e-bf13-3b61ee7b6f04" providerId="ADAL" clId="{E0D70552-262D-4280-B351-32A3C580E107}" dt="2023-03-27T07:13:39.987" v="4" actId="165"/>
          <ac:cxnSpMkLst>
            <pc:docMk/>
            <pc:sldMk cId="488119568" sldId="2147471844"/>
            <ac:cxnSpMk id="19" creationId="{1519CA44-BEA6-4416-A5F3-88350375B854}"/>
          </ac:cxnSpMkLst>
        </pc:cxnChg>
        <pc:cxnChg chg="mod topLvl">
          <ac:chgData name="Sakurada, Hitoshi" userId="424b0706-da48-491e-bf13-3b61ee7b6f04" providerId="ADAL" clId="{E0D70552-262D-4280-B351-32A3C580E107}" dt="2023-03-27T07:13:39.987" v="4" actId="165"/>
          <ac:cxnSpMkLst>
            <pc:docMk/>
            <pc:sldMk cId="488119568" sldId="2147471844"/>
            <ac:cxnSpMk id="26" creationId="{B09CA1A4-6D7B-4FC3-8E0A-E55731124E91}"/>
          </ac:cxnSpMkLst>
        </pc:cxnChg>
        <pc:cxnChg chg="mod topLvl">
          <ac:chgData name="Sakurada, Hitoshi" userId="424b0706-da48-491e-bf13-3b61ee7b6f04" providerId="ADAL" clId="{E0D70552-262D-4280-B351-32A3C580E107}" dt="2023-03-27T07:13:39.987" v="4" actId="165"/>
          <ac:cxnSpMkLst>
            <pc:docMk/>
            <pc:sldMk cId="488119568" sldId="2147471844"/>
            <ac:cxnSpMk id="51" creationId="{3EAC5B4C-9DB2-49CE-B9C3-9AC4F75B3137}"/>
          </ac:cxnSpMkLst>
        </pc:cxnChg>
        <pc:cxnChg chg="mod topLvl">
          <ac:chgData name="Sakurada, Hitoshi" userId="424b0706-da48-491e-bf13-3b61ee7b6f04" providerId="ADAL" clId="{E0D70552-262D-4280-B351-32A3C580E107}" dt="2023-03-27T07:13:39.987" v="4" actId="165"/>
          <ac:cxnSpMkLst>
            <pc:docMk/>
            <pc:sldMk cId="488119568" sldId="2147471844"/>
            <ac:cxnSpMk id="52" creationId="{A97A59C9-924A-4897-BA60-B481E6599254}"/>
          </ac:cxnSpMkLst>
        </pc:cxnChg>
        <pc:cxnChg chg="mod topLvl">
          <ac:chgData name="Sakurada, Hitoshi" userId="424b0706-da48-491e-bf13-3b61ee7b6f04" providerId="ADAL" clId="{E0D70552-262D-4280-B351-32A3C580E107}" dt="2023-03-27T07:13:39.987" v="4" actId="165"/>
          <ac:cxnSpMkLst>
            <pc:docMk/>
            <pc:sldMk cId="488119568" sldId="2147471844"/>
            <ac:cxnSpMk id="62" creationId="{20FF4655-7A1F-4370-B63E-0C34D017C679}"/>
          </ac:cxnSpMkLst>
        </pc:cxnChg>
        <pc:cxnChg chg="mod topLvl">
          <ac:chgData name="Sakurada, Hitoshi" userId="424b0706-da48-491e-bf13-3b61ee7b6f04" providerId="ADAL" clId="{E0D70552-262D-4280-B351-32A3C580E107}" dt="2023-03-27T07:13:39.987" v="4" actId="165"/>
          <ac:cxnSpMkLst>
            <pc:docMk/>
            <pc:sldMk cId="488119568" sldId="2147471844"/>
            <ac:cxnSpMk id="64" creationId="{E78C4BB5-D598-4A66-945F-E4B86B8210CA}"/>
          </ac:cxnSpMkLst>
        </pc:cxnChg>
        <pc:cxnChg chg="mod topLvl">
          <ac:chgData name="Sakurada, Hitoshi" userId="424b0706-da48-491e-bf13-3b61ee7b6f04" providerId="ADAL" clId="{E0D70552-262D-4280-B351-32A3C580E107}" dt="2023-03-27T07:13:39.987" v="4" actId="165"/>
          <ac:cxnSpMkLst>
            <pc:docMk/>
            <pc:sldMk cId="488119568" sldId="2147471844"/>
            <ac:cxnSpMk id="68" creationId="{BA8C498D-3446-4E4D-B857-373AA0E3C351}"/>
          </ac:cxnSpMkLst>
        </pc:cxnChg>
        <pc:cxnChg chg="mod topLvl">
          <ac:chgData name="Sakurada, Hitoshi" userId="424b0706-da48-491e-bf13-3b61ee7b6f04" providerId="ADAL" clId="{E0D70552-262D-4280-B351-32A3C580E107}" dt="2023-03-27T07:13:39.987" v="4" actId="165"/>
          <ac:cxnSpMkLst>
            <pc:docMk/>
            <pc:sldMk cId="488119568" sldId="2147471844"/>
            <ac:cxnSpMk id="71" creationId="{31616423-38A4-4D28-93C6-2DAB4B40AB05}"/>
          </ac:cxnSpMkLst>
        </pc:cxnChg>
        <pc:cxnChg chg="mod topLvl">
          <ac:chgData name="Sakurada, Hitoshi" userId="424b0706-da48-491e-bf13-3b61ee7b6f04" providerId="ADAL" clId="{E0D70552-262D-4280-B351-32A3C580E107}" dt="2023-03-27T07:13:39.987" v="4" actId="165"/>
          <ac:cxnSpMkLst>
            <pc:docMk/>
            <pc:sldMk cId="488119568" sldId="2147471844"/>
            <ac:cxnSpMk id="73" creationId="{842A9E76-F05C-4AFF-B89A-67E5EBA511E2}"/>
          </ac:cxnSpMkLst>
        </pc:cxnChg>
        <pc:cxnChg chg="mod topLvl">
          <ac:chgData name="Sakurada, Hitoshi" userId="424b0706-da48-491e-bf13-3b61ee7b6f04" providerId="ADAL" clId="{E0D70552-262D-4280-B351-32A3C580E107}" dt="2023-03-27T07:13:39.987" v="4" actId="165"/>
          <ac:cxnSpMkLst>
            <pc:docMk/>
            <pc:sldMk cId="488119568" sldId="2147471844"/>
            <ac:cxnSpMk id="74" creationId="{EF4E6CD7-4AD6-45CE-95C5-D718543BB9F1}"/>
          </ac:cxnSpMkLst>
        </pc:cxnChg>
      </pc:sldChg>
      <pc:sldChg chg="modSp mod">
        <pc:chgData name="Sakurada, Hitoshi" userId="424b0706-da48-491e-bf13-3b61ee7b6f04" providerId="ADAL" clId="{E0D70552-262D-4280-B351-32A3C580E107}" dt="2023-03-22T13:55:33.686" v="3" actId="20577"/>
        <pc:sldMkLst>
          <pc:docMk/>
          <pc:sldMk cId="1340852994" sldId="2147471847"/>
        </pc:sldMkLst>
        <pc:graphicFrameChg chg="modGraphic">
          <ac:chgData name="Sakurada, Hitoshi" userId="424b0706-da48-491e-bf13-3b61ee7b6f04" providerId="ADAL" clId="{E0D70552-262D-4280-B351-32A3C580E107}" dt="2023-03-22T13:55:33.686" v="3" actId="20577"/>
          <ac:graphicFrameMkLst>
            <pc:docMk/>
            <pc:sldMk cId="1340852994" sldId="2147471847"/>
            <ac:graphicFrameMk id="2" creationId="{792F5131-577E-4947-A2E6-D0A4769E3CBE}"/>
          </ac:graphicFrameMkLst>
        </pc:graphicFrame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D4B91ED-2B46-4FD7-8932-7DD3394294E4}"/>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375E55B-DEC0-4A65-87BB-0EF3F21451DF}"/>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94412C29-66AF-48EE-977B-8BD12D578530}" type="datetimeFigureOut">
              <a:rPr kumimoji="1" lang="ja-JP" altLang="en-US" smtClean="0"/>
              <a:t>2023/3/31</a:t>
            </a:fld>
            <a:endParaRPr kumimoji="1" lang="ja-JP" altLang="en-US"/>
          </a:p>
        </p:txBody>
      </p:sp>
      <p:sp>
        <p:nvSpPr>
          <p:cNvPr id="4" name="フッター プレースホルダー 3">
            <a:extLst>
              <a:ext uri="{FF2B5EF4-FFF2-40B4-BE49-F238E27FC236}">
                <a16:creationId xmlns:a16="http://schemas.microsoft.com/office/drawing/2014/main" id="{464811AA-4C61-4361-815B-0E003DEF50FB}"/>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CF223BD-5A65-4D49-A45C-0C2CC67E7286}"/>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7317327F-6942-45F7-BB77-BD7ADBCF80F3}" type="slidenum">
              <a:rPr kumimoji="1" lang="ja-JP" altLang="en-US" smtClean="0"/>
              <a:t>‹#›</a:t>
            </a:fld>
            <a:endParaRPr kumimoji="1" lang="ja-JP" altLang="en-US"/>
          </a:p>
        </p:txBody>
      </p:sp>
    </p:spTree>
    <p:extLst>
      <p:ext uri="{BB962C8B-B14F-4D97-AF65-F5344CB8AC3E}">
        <p14:creationId xmlns:p14="http://schemas.microsoft.com/office/powerpoint/2010/main" val="1349503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2023/3/31</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pPr/>
              <a:t>2</a:t>
            </a:fld>
            <a:endParaRPr kumimoji="1" lang="ja-JP" altLang="en-US"/>
          </a:p>
        </p:txBody>
      </p:sp>
    </p:spTree>
    <p:extLst>
      <p:ext uri="{BB962C8B-B14F-4D97-AF65-F5344CB8AC3E}">
        <p14:creationId xmlns:p14="http://schemas.microsoft.com/office/powerpoint/2010/main" val="298744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pPr/>
              <a:t>3</a:t>
            </a:fld>
            <a:endParaRPr kumimoji="1" lang="ja-JP" altLang="en-US"/>
          </a:p>
        </p:txBody>
      </p:sp>
    </p:spTree>
    <p:extLst>
      <p:ext uri="{BB962C8B-B14F-4D97-AF65-F5344CB8AC3E}">
        <p14:creationId xmlns:p14="http://schemas.microsoft.com/office/powerpoint/2010/main" val="78333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2"/>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think-cell スライド" r:id="rId4" imgW="563" imgH="564" progId="TCLayout.ActiveDocument.1">
                  <p:embed/>
                </p:oleObj>
              </mc:Choice>
              <mc:Fallback>
                <p:oleObj name="think-cell スライド" r:id="rId4" imgW="563" imgH="564" progId="TCLayout.ActiveDocument.1">
                  <p:embed/>
                  <p:pic>
                    <p:nvPicPr>
                      <p:cNvPr id="2" name="オブジェクト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689363007"/>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4508167" y="6444000"/>
            <a:ext cx="607539" cy="169277"/>
          </a:xfrm>
        </p:spPr>
        <p:txBody>
          <a:bodyPr/>
          <a:lstStyle/>
          <a:p>
            <a:fld id="{DED6627C-1C50-42A8-9BF7-E6DA82C96C32}" type="datetimeFigureOut">
              <a:rPr kumimoji="1" lang="ja-JP" altLang="en-US" smtClean="0"/>
              <a:t>2023/3/31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D0937B8-0B43-46E4-ACB0-C3E44A55AFC5}" type="slidenum">
              <a:rPr kumimoji="1" lang="ja-JP" altLang="en-US" smtClean="0"/>
              <a:t>‹#›</a:t>
            </a:fld>
            <a:endParaRPr kumimoji="1" lang="ja-JP" altLang="en-US"/>
          </a:p>
        </p:txBody>
      </p:sp>
    </p:spTree>
    <p:extLst>
      <p:ext uri="{BB962C8B-B14F-4D97-AF65-F5344CB8AC3E}">
        <p14:creationId xmlns:p14="http://schemas.microsoft.com/office/powerpoint/2010/main" val="26418356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5"/>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 name="think-cell スライド" r:id="rId6" imgW="563" imgH="564" progId="TCLayout.ActiveDocument.1">
                  <p:embed/>
                </p:oleObj>
              </mc:Choice>
              <mc:Fallback>
                <p:oleObj name="think-cell スライド" r:id="rId6" imgW="563" imgH="564" progId="TCLayout.ActiveDocument.1">
                  <p:embed/>
                  <p:pic>
                    <p:nvPicPr>
                      <p:cNvPr id="4" name="オブジェクト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 id="2147483937" r:id="rId2"/>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slideLayout" Target="../slideLayouts/slideLayout1.xml"/><Relationship Id="rId4" Type="http://schemas.openxmlformats.org/officeDocument/2006/relationships/tags" Target="../tags/tag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80532" y="2756218"/>
            <a:ext cx="7672917" cy="692497"/>
          </a:xfrm>
          <a:prstGeom prst="rect">
            <a:avLst/>
          </a:prstGeom>
          <a:noFill/>
          <a:ln>
            <a:solidFill>
              <a:srgbClr val="FF0000"/>
            </a:solidFill>
          </a:ln>
        </p:spPr>
        <p:txBody>
          <a:bodyPr wrap="square" rtlCol="0">
            <a:spAutoFit/>
          </a:bodyPr>
          <a:lstStyle/>
          <a:p>
            <a:r>
              <a:rPr kumimoji="1" lang="ja-JP" altLang="en-US" sz="1950">
                <a:solidFill>
                  <a:srgbClr val="FF0000"/>
                </a:solidFill>
              </a:rPr>
              <a:t>本ファイルに掲載しているフォーマットはあくまで記載の一例です。</a:t>
            </a:r>
            <a:endParaRPr kumimoji="1" lang="en-US" altLang="ja-JP" sz="1950">
              <a:solidFill>
                <a:srgbClr val="FF0000"/>
              </a:solidFill>
            </a:endParaRPr>
          </a:p>
          <a:p>
            <a:r>
              <a:rPr kumimoji="1" lang="ja-JP" altLang="en-US" sz="1950">
                <a:solidFill>
                  <a:srgbClr val="FF0000"/>
                </a:solidFill>
              </a:rPr>
              <a:t>提案書</a:t>
            </a:r>
            <a:r>
              <a:rPr lang="ja-JP" altLang="en-US" sz="1950">
                <a:solidFill>
                  <a:srgbClr val="FF0000"/>
                </a:solidFill>
              </a:rPr>
              <a:t>記載にあたっては、各者が記載しやすいよう変更して頂いて</a:t>
            </a:r>
            <a:r>
              <a:rPr kumimoji="1" lang="ja-JP" altLang="en-US" sz="1950">
                <a:solidFill>
                  <a:srgbClr val="FF0000"/>
                </a:solidFill>
              </a:rPr>
              <a:t>構いません</a:t>
            </a:r>
          </a:p>
        </p:txBody>
      </p:sp>
    </p:spTree>
    <p:extLst>
      <p:ext uri="{BB962C8B-B14F-4D97-AF65-F5344CB8AC3E}">
        <p14:creationId xmlns:p14="http://schemas.microsoft.com/office/powerpoint/2010/main" val="338657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5BB37F0-B6B6-461A-A31F-B3C75B83538D}"/>
              </a:ext>
            </a:extLst>
          </p:cNvPr>
          <p:cNvSpPr>
            <a:spLocks noGrp="1"/>
          </p:cNvSpPr>
          <p:nvPr>
            <p:ph type="title"/>
          </p:nvPr>
        </p:nvSpPr>
        <p:spPr/>
        <p:txBody>
          <a:bodyPr/>
          <a:lstStyle/>
          <a:p>
            <a:r>
              <a:rPr kumimoji="1" lang="ja-JP" altLang="en-US">
                <a:latin typeface="+mj-ea"/>
              </a:rPr>
              <a:t>「３</a:t>
            </a:r>
            <a:r>
              <a:rPr kumimoji="1" lang="en-US" altLang="ja-JP">
                <a:latin typeface="+mj-ea"/>
              </a:rPr>
              <a:t>-</a:t>
            </a:r>
            <a:r>
              <a:rPr kumimoji="1" lang="ja-JP" altLang="en-US">
                <a:latin typeface="+mj-ea"/>
              </a:rPr>
              <a:t>１ー１」事業スキーム　</a:t>
            </a:r>
            <a:r>
              <a:rPr kumimoji="1" lang="en-US" altLang="ja-JP">
                <a:latin typeface="+mj-ea"/>
              </a:rPr>
              <a:t>※</a:t>
            </a:r>
            <a:r>
              <a:rPr kumimoji="1" lang="ja-JP" altLang="en-US">
                <a:latin typeface="+mj-ea"/>
              </a:rPr>
              <a:t>テンプレートとしてご活用ください</a:t>
            </a:r>
          </a:p>
        </p:txBody>
      </p:sp>
      <p:sp>
        <p:nvSpPr>
          <p:cNvPr id="46" name="正方形/長方形 45">
            <a:extLst>
              <a:ext uri="{FF2B5EF4-FFF2-40B4-BE49-F238E27FC236}">
                <a16:creationId xmlns:a16="http://schemas.microsoft.com/office/drawing/2014/main" id="{4198B09A-1493-40D0-90CE-38B6107DF2D3}"/>
              </a:ext>
            </a:extLst>
          </p:cNvPr>
          <p:cNvSpPr/>
          <p:nvPr/>
        </p:nvSpPr>
        <p:spPr>
          <a:xfrm>
            <a:off x="331788" y="1016000"/>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a:solidFill>
                  <a:schemeClr val="bg1"/>
                </a:solidFill>
                <a:latin typeface="+mj-ea"/>
                <a:ea typeface="+mj-ea"/>
              </a:rPr>
              <a:t>現在の課題（ペインポイント）</a:t>
            </a:r>
          </a:p>
        </p:txBody>
      </p:sp>
      <p:sp>
        <p:nvSpPr>
          <p:cNvPr id="47" name="正方形/長方形 46">
            <a:extLst>
              <a:ext uri="{FF2B5EF4-FFF2-40B4-BE49-F238E27FC236}">
                <a16:creationId xmlns:a16="http://schemas.microsoft.com/office/drawing/2014/main" id="{0AD0C7C7-1B2A-42F8-B0F3-BE216EBF5C1F}"/>
              </a:ext>
            </a:extLst>
          </p:cNvPr>
          <p:cNvSpPr/>
          <p:nvPr/>
        </p:nvSpPr>
        <p:spPr>
          <a:xfrm>
            <a:off x="5134146" y="1016000"/>
            <a:ext cx="4428000" cy="360000"/>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a:solidFill>
                  <a:schemeClr val="bg1"/>
                </a:solidFill>
                <a:latin typeface="+mj-ea"/>
                <a:ea typeface="+mj-ea"/>
              </a:rPr>
              <a:t>Trusted Web</a:t>
            </a:r>
            <a:r>
              <a:rPr kumimoji="1" lang="ja-JP" altLang="en-US" sz="1400" b="1">
                <a:solidFill>
                  <a:schemeClr val="bg1"/>
                </a:solidFill>
                <a:latin typeface="+mj-ea"/>
                <a:ea typeface="+mj-ea"/>
              </a:rPr>
              <a:t>の実現により解決する内容</a:t>
            </a:r>
          </a:p>
        </p:txBody>
      </p:sp>
      <p:sp>
        <p:nvSpPr>
          <p:cNvPr id="48" name="二等辺三角形 47">
            <a:extLst>
              <a:ext uri="{FF2B5EF4-FFF2-40B4-BE49-F238E27FC236}">
                <a16:creationId xmlns:a16="http://schemas.microsoft.com/office/drawing/2014/main" id="{60B165BD-326D-4CC5-ADAD-4D3046B8FE7C}"/>
              </a:ext>
            </a:extLst>
          </p:cNvPr>
          <p:cNvSpPr/>
          <p:nvPr/>
        </p:nvSpPr>
        <p:spPr>
          <a:xfrm rot="5400000">
            <a:off x="2722588" y="3630234"/>
            <a:ext cx="4464000" cy="196502"/>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a:solidFill>
                <a:schemeClr val="tx1"/>
              </a:solidFill>
              <a:latin typeface="+mj-ea"/>
              <a:ea typeface="+mj-ea"/>
            </a:endParaRPr>
          </a:p>
        </p:txBody>
      </p:sp>
      <p:sp>
        <p:nvSpPr>
          <p:cNvPr id="49" name="正方形/長方形 48">
            <a:extLst>
              <a:ext uri="{FF2B5EF4-FFF2-40B4-BE49-F238E27FC236}">
                <a16:creationId xmlns:a16="http://schemas.microsoft.com/office/drawing/2014/main" id="{FD7DA958-BC06-4AFD-AC8B-E4AE954B3E0E}"/>
              </a:ext>
            </a:extLst>
          </p:cNvPr>
          <p:cNvSpPr/>
          <p:nvPr/>
        </p:nvSpPr>
        <p:spPr>
          <a:xfrm>
            <a:off x="331790" y="1377714"/>
            <a:ext cx="4428000" cy="1937184"/>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spcBef>
                <a:spcPts val="300"/>
              </a:spcBef>
              <a:buFont typeface="Arial" panose="020B0604020202020204" pitchFamily="34" charset="0"/>
              <a:buChar char="•"/>
            </a:pPr>
            <a:r>
              <a:rPr lang="ja-JP" altLang="en-US" sz="1400">
                <a:solidFill>
                  <a:srgbClr val="FF0000"/>
                </a:solidFill>
                <a:latin typeface="+mj-ea"/>
                <a:ea typeface="+mj-ea"/>
              </a:rPr>
              <a:t>転職応募時に希望する事業者ごとに職務経歴書記載等対応する必要があり煩雑</a:t>
            </a:r>
            <a:endParaRPr lang="en-US" altLang="ja-JP" sz="1400">
              <a:solidFill>
                <a:srgbClr val="FF0000"/>
              </a:solidFill>
              <a:latin typeface="+mj-ea"/>
              <a:ea typeface="+mj-ea"/>
            </a:endParaRPr>
          </a:p>
          <a:p>
            <a:pPr marL="342900" indent="-342900">
              <a:spcBef>
                <a:spcPts val="300"/>
              </a:spcBef>
              <a:buFont typeface="Arial" panose="020B0604020202020204" pitchFamily="34" charset="0"/>
              <a:buChar char="•"/>
            </a:pPr>
            <a:r>
              <a:rPr lang="ja-JP" altLang="en-US" sz="1400">
                <a:solidFill>
                  <a:srgbClr val="FF0000"/>
                </a:solidFill>
                <a:latin typeface="+mj-ea"/>
                <a:ea typeface="+mj-ea"/>
              </a:rPr>
              <a:t>転職受入企業</a:t>
            </a:r>
            <a:r>
              <a:rPr lang="en-US" altLang="ja-JP" sz="1400">
                <a:solidFill>
                  <a:srgbClr val="FF0000"/>
                </a:solidFill>
                <a:latin typeface="+mj-ea"/>
                <a:ea typeface="+mj-ea"/>
              </a:rPr>
              <a:t>(</a:t>
            </a:r>
            <a:r>
              <a:rPr lang="ja-JP" altLang="en-US" sz="1400">
                <a:solidFill>
                  <a:srgbClr val="FF0000"/>
                </a:solidFill>
                <a:latin typeface="+mj-ea"/>
                <a:ea typeface="+mj-ea"/>
              </a:rPr>
              <a:t>候補企業</a:t>
            </a:r>
            <a:r>
              <a:rPr lang="en-US" altLang="ja-JP" sz="1400">
                <a:solidFill>
                  <a:srgbClr val="FF0000"/>
                </a:solidFill>
                <a:latin typeface="+mj-ea"/>
                <a:ea typeface="+mj-ea"/>
              </a:rPr>
              <a:t>)</a:t>
            </a:r>
            <a:r>
              <a:rPr lang="ja-JP" altLang="en-US" sz="1400">
                <a:solidFill>
                  <a:srgbClr val="FF0000"/>
                </a:solidFill>
                <a:latin typeface="+mj-ea"/>
                <a:ea typeface="+mj-ea"/>
              </a:rPr>
              <a:t>は転職者</a:t>
            </a:r>
            <a:r>
              <a:rPr lang="en-US" altLang="ja-JP" sz="1400">
                <a:solidFill>
                  <a:srgbClr val="FF0000"/>
                </a:solidFill>
                <a:latin typeface="+mj-ea"/>
                <a:ea typeface="+mj-ea"/>
              </a:rPr>
              <a:t>(</a:t>
            </a:r>
            <a:r>
              <a:rPr lang="ja-JP" altLang="en-US" sz="1400">
                <a:solidFill>
                  <a:srgbClr val="FF0000"/>
                </a:solidFill>
                <a:latin typeface="+mj-ea"/>
                <a:ea typeface="+mj-ea"/>
              </a:rPr>
              <a:t>転職応募者</a:t>
            </a:r>
            <a:r>
              <a:rPr lang="en-US" altLang="ja-JP" sz="1400">
                <a:solidFill>
                  <a:srgbClr val="FF0000"/>
                </a:solidFill>
                <a:latin typeface="+mj-ea"/>
                <a:ea typeface="+mj-ea"/>
              </a:rPr>
              <a:t>)</a:t>
            </a:r>
            <a:r>
              <a:rPr lang="ja-JP" altLang="en-US" sz="1400">
                <a:solidFill>
                  <a:srgbClr val="FF0000"/>
                </a:solidFill>
                <a:latin typeface="+mj-ea"/>
                <a:ea typeface="+mj-ea"/>
              </a:rPr>
              <a:t>の職務経歴の正しさが不明であり、確認する場合は転職者の元同僚にヒアリングを行う等で業務負荷が高い</a:t>
            </a:r>
            <a:endParaRPr lang="en-US" altLang="ja-JP" sz="1400">
              <a:solidFill>
                <a:srgbClr val="FF0000"/>
              </a:solidFill>
              <a:latin typeface="+mj-ea"/>
              <a:ea typeface="+mj-ea"/>
            </a:endParaRPr>
          </a:p>
          <a:p>
            <a:pPr marL="342900" indent="-342900">
              <a:spcBef>
                <a:spcPts val="300"/>
              </a:spcBef>
              <a:buFont typeface="Arial" panose="020B0604020202020204" pitchFamily="34" charset="0"/>
              <a:buChar char="•"/>
            </a:pPr>
            <a:r>
              <a:rPr lang="ja-JP" altLang="en-US" sz="1400">
                <a:solidFill>
                  <a:srgbClr val="FF0000"/>
                </a:solidFill>
                <a:latin typeface="+mj-ea"/>
                <a:ea typeface="+mj-ea"/>
              </a:rPr>
              <a:t>転職手続きにおいて、転職前企業・転職受入企業で相互に情報やり取りを行う必要があり</a:t>
            </a:r>
            <a:r>
              <a:rPr lang="en-US" altLang="ja-JP" sz="1400">
                <a:solidFill>
                  <a:srgbClr val="FF0000"/>
                </a:solidFill>
                <a:latin typeface="+mj-ea"/>
                <a:ea typeface="+mj-ea"/>
              </a:rPr>
              <a:t>(</a:t>
            </a:r>
            <a:r>
              <a:rPr lang="ja-JP" altLang="en-US" sz="1400">
                <a:solidFill>
                  <a:srgbClr val="FF0000"/>
                </a:solidFill>
                <a:latin typeface="+mj-ea"/>
                <a:ea typeface="+mj-ea"/>
              </a:rPr>
              <a:t>保険手続き等</a:t>
            </a:r>
            <a:r>
              <a:rPr lang="en-US" altLang="ja-JP" sz="1400">
                <a:solidFill>
                  <a:srgbClr val="FF0000"/>
                </a:solidFill>
                <a:latin typeface="+mj-ea"/>
                <a:ea typeface="+mj-ea"/>
              </a:rPr>
              <a:t>)</a:t>
            </a:r>
            <a:r>
              <a:rPr lang="ja-JP" altLang="en-US" sz="1400">
                <a:solidFill>
                  <a:srgbClr val="FF0000"/>
                </a:solidFill>
                <a:latin typeface="+mj-ea"/>
                <a:ea typeface="+mj-ea"/>
              </a:rPr>
              <a:t>、</a:t>
            </a:r>
            <a:br>
              <a:rPr lang="en-US" altLang="ja-JP" sz="1400">
                <a:solidFill>
                  <a:srgbClr val="FF0000"/>
                </a:solidFill>
                <a:latin typeface="+mj-ea"/>
                <a:ea typeface="+mj-ea"/>
              </a:rPr>
            </a:br>
            <a:r>
              <a:rPr lang="ja-JP" altLang="en-US" sz="1400">
                <a:solidFill>
                  <a:srgbClr val="FF0000"/>
                </a:solidFill>
                <a:latin typeface="+mj-ea"/>
                <a:ea typeface="+mj-ea"/>
              </a:rPr>
              <a:t>業務負荷が高い</a:t>
            </a:r>
          </a:p>
        </p:txBody>
      </p:sp>
      <p:sp>
        <p:nvSpPr>
          <p:cNvPr id="50" name="正方形/長方形 49">
            <a:extLst>
              <a:ext uri="{FF2B5EF4-FFF2-40B4-BE49-F238E27FC236}">
                <a16:creationId xmlns:a16="http://schemas.microsoft.com/office/drawing/2014/main" id="{FA39B3A8-4857-45C2-A902-14AF137689AC}"/>
              </a:ext>
            </a:extLst>
          </p:cNvPr>
          <p:cNvSpPr/>
          <p:nvPr/>
        </p:nvSpPr>
        <p:spPr>
          <a:xfrm>
            <a:off x="5138007" y="1377714"/>
            <a:ext cx="4428000" cy="1937184"/>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spcBef>
                <a:spcPts val="300"/>
              </a:spcBef>
              <a:buFont typeface="Arial" panose="020B0604020202020204" pitchFamily="34" charset="0"/>
              <a:buChar char="•"/>
            </a:pPr>
            <a:r>
              <a:rPr lang="ja-JP" altLang="en-US" sz="1400">
                <a:solidFill>
                  <a:srgbClr val="FF0000"/>
                </a:solidFill>
                <a:latin typeface="+mj-ea"/>
                <a:ea typeface="+mj-ea"/>
              </a:rPr>
              <a:t>企業での評価・実績を事前に証明書として発行することで</a:t>
            </a:r>
            <a:r>
              <a:rPr lang="ja-JP" altLang="en-US" sz="1400" b="1">
                <a:solidFill>
                  <a:srgbClr val="FF0000"/>
                </a:solidFill>
                <a:latin typeface="+mj-ea"/>
                <a:ea typeface="+mj-ea"/>
              </a:rPr>
              <a:t>正しい</a:t>
            </a:r>
            <a:r>
              <a:rPr lang="en-US" altLang="ja-JP" sz="1400" b="1">
                <a:solidFill>
                  <a:srgbClr val="FF0000"/>
                </a:solidFill>
                <a:latin typeface="+mj-ea"/>
                <a:ea typeface="+mj-ea"/>
              </a:rPr>
              <a:t>(</a:t>
            </a:r>
            <a:r>
              <a:rPr lang="ja-JP" altLang="en-US" sz="1400" b="1">
                <a:solidFill>
                  <a:srgbClr val="FF0000"/>
                </a:solidFill>
                <a:latin typeface="+mj-ea"/>
                <a:ea typeface="+mj-ea"/>
              </a:rPr>
              <a:t>改ざんされていない</a:t>
            </a:r>
            <a:r>
              <a:rPr lang="en-US" altLang="ja-JP" sz="1400" b="1">
                <a:solidFill>
                  <a:srgbClr val="FF0000"/>
                </a:solidFill>
                <a:latin typeface="+mj-ea"/>
                <a:ea typeface="+mj-ea"/>
              </a:rPr>
              <a:t>)</a:t>
            </a:r>
            <a:r>
              <a:rPr lang="ja-JP" altLang="en-US" sz="1400" b="1">
                <a:solidFill>
                  <a:srgbClr val="FF0000"/>
                </a:solidFill>
                <a:latin typeface="+mj-ea"/>
                <a:ea typeface="+mj-ea"/>
              </a:rPr>
              <a:t>職務経歴情報</a:t>
            </a:r>
            <a:r>
              <a:rPr lang="ja-JP" altLang="en-US" sz="1400">
                <a:solidFill>
                  <a:srgbClr val="FF0000"/>
                </a:solidFill>
                <a:latin typeface="+mj-ea"/>
                <a:ea typeface="+mj-ea"/>
              </a:rPr>
              <a:t>を</a:t>
            </a:r>
            <a:r>
              <a:rPr lang="ja-JP" altLang="en-US" sz="1400" b="1">
                <a:solidFill>
                  <a:srgbClr val="FF0000"/>
                </a:solidFill>
                <a:latin typeface="+mj-ea"/>
                <a:ea typeface="+mj-ea"/>
              </a:rPr>
              <a:t>複数の事業者へ簡易に</a:t>
            </a:r>
            <a:r>
              <a:rPr lang="ja-JP" altLang="en-US" sz="1400">
                <a:solidFill>
                  <a:srgbClr val="FF0000"/>
                </a:solidFill>
                <a:latin typeface="+mj-ea"/>
                <a:ea typeface="+mj-ea"/>
              </a:rPr>
              <a:t>連携することが可能</a:t>
            </a:r>
            <a:br>
              <a:rPr lang="en-US" altLang="ja-JP" sz="1400">
                <a:solidFill>
                  <a:srgbClr val="FF0000"/>
                </a:solidFill>
                <a:latin typeface="+mj-ea"/>
                <a:ea typeface="+mj-ea"/>
              </a:rPr>
            </a:br>
            <a:r>
              <a:rPr lang="en-US" altLang="ja-JP" sz="1400">
                <a:solidFill>
                  <a:srgbClr val="FF0000"/>
                </a:solidFill>
                <a:latin typeface="+mj-ea"/>
                <a:ea typeface="+mj-ea"/>
              </a:rPr>
              <a:t>(</a:t>
            </a:r>
            <a:r>
              <a:rPr lang="ja-JP" altLang="en-US" sz="1400">
                <a:solidFill>
                  <a:srgbClr val="FF0000"/>
                </a:solidFill>
                <a:latin typeface="+mj-ea"/>
                <a:ea typeface="+mj-ea"/>
              </a:rPr>
              <a:t>転職仲介事業者は、職務経歴書指導等の手続きが軽減されることからマッチング・紹介等の業務に集中することが可能</a:t>
            </a:r>
            <a:r>
              <a:rPr lang="en-US" altLang="ja-JP" sz="1400">
                <a:solidFill>
                  <a:srgbClr val="FF0000"/>
                </a:solidFill>
                <a:latin typeface="+mj-ea"/>
                <a:ea typeface="+mj-ea"/>
              </a:rPr>
              <a:t>)</a:t>
            </a:r>
            <a:endParaRPr kumimoji="1" lang="en-US" altLang="ja-JP" sz="1400">
              <a:solidFill>
                <a:srgbClr val="FF0000"/>
              </a:solidFill>
              <a:latin typeface="+mj-ea"/>
              <a:ea typeface="+mj-ea"/>
            </a:endParaRPr>
          </a:p>
          <a:p>
            <a:pPr marL="342900" indent="-342900">
              <a:spcBef>
                <a:spcPts val="300"/>
              </a:spcBef>
              <a:buFont typeface="Arial" panose="020B0604020202020204" pitchFamily="34" charset="0"/>
              <a:buChar char="•"/>
            </a:pPr>
            <a:r>
              <a:rPr lang="ja-JP" altLang="en-US" sz="1400">
                <a:solidFill>
                  <a:srgbClr val="FF0000"/>
                </a:solidFill>
                <a:latin typeface="+mj-ea"/>
                <a:ea typeface="+mj-ea"/>
              </a:rPr>
              <a:t>証明書に企業での保険情報等も含めることでシームレスな転職手続きを実現</a:t>
            </a:r>
            <a:endParaRPr lang="en-US" altLang="ja-JP" sz="1400">
              <a:solidFill>
                <a:srgbClr val="FF0000"/>
              </a:solidFill>
              <a:latin typeface="+mj-ea"/>
              <a:ea typeface="+mj-ea"/>
            </a:endParaRPr>
          </a:p>
        </p:txBody>
      </p:sp>
      <p:sp>
        <p:nvSpPr>
          <p:cNvPr id="51" name="テキスト ボックス 50">
            <a:extLst>
              <a:ext uri="{FF2B5EF4-FFF2-40B4-BE49-F238E27FC236}">
                <a16:creationId xmlns:a16="http://schemas.microsoft.com/office/drawing/2014/main" id="{5D680453-53BC-4975-BC21-3F13EDE58B27}"/>
              </a:ext>
            </a:extLst>
          </p:cNvPr>
          <p:cNvSpPr txBox="1"/>
          <p:nvPr/>
        </p:nvSpPr>
        <p:spPr>
          <a:xfrm>
            <a:off x="5138007" y="3478962"/>
            <a:ext cx="4428000" cy="427678"/>
          </a:xfrm>
          <a:prstGeom prst="rect">
            <a:avLst/>
          </a:prstGeom>
          <a:noFill/>
        </p:spPr>
        <p:txBody>
          <a:bodyPr wrap="none" lIns="0" rIns="0" rtlCol="0">
            <a:noAutofit/>
          </a:bodyPr>
          <a:lstStyle/>
          <a:p>
            <a:pPr algn="ctr" defTabSz="288000"/>
            <a:r>
              <a:rPr lang="ja-JP" altLang="en-US" sz="1200" b="1" u="sng">
                <a:latin typeface="+mj-ea"/>
                <a:ea typeface="+mj-ea"/>
              </a:rPr>
              <a:t>創出するユースケース</a:t>
            </a:r>
            <a:r>
              <a:rPr kumimoji="1" lang="ja-JP" altLang="en-US" sz="1200" b="1" u="sng">
                <a:latin typeface="+mj-ea"/>
                <a:ea typeface="+mj-ea"/>
              </a:rPr>
              <a:t>の事業スキーム図（</a:t>
            </a:r>
            <a:r>
              <a:rPr lang="en-US" altLang="ja-JP" sz="1200" b="1" u="sng">
                <a:latin typeface="+mj-ea"/>
                <a:ea typeface="+mj-ea"/>
              </a:rPr>
              <a:t>To-Be</a:t>
            </a:r>
            <a:r>
              <a:rPr kumimoji="1" lang="ja-JP" altLang="en-US" sz="1200" b="1" u="sng">
                <a:latin typeface="+mj-ea"/>
                <a:ea typeface="+mj-ea"/>
              </a:rPr>
              <a:t>）</a:t>
            </a:r>
          </a:p>
        </p:txBody>
      </p:sp>
      <p:sp>
        <p:nvSpPr>
          <p:cNvPr id="52" name="テキスト ボックス 51">
            <a:extLst>
              <a:ext uri="{FF2B5EF4-FFF2-40B4-BE49-F238E27FC236}">
                <a16:creationId xmlns:a16="http://schemas.microsoft.com/office/drawing/2014/main" id="{2A66BA39-F3F2-454F-9250-8CAC723499A3}"/>
              </a:ext>
            </a:extLst>
          </p:cNvPr>
          <p:cNvSpPr txBox="1"/>
          <p:nvPr/>
        </p:nvSpPr>
        <p:spPr>
          <a:xfrm>
            <a:off x="331788" y="3452260"/>
            <a:ext cx="4427999" cy="269357"/>
          </a:xfrm>
          <a:prstGeom prst="rect">
            <a:avLst/>
          </a:prstGeom>
          <a:noFill/>
        </p:spPr>
        <p:txBody>
          <a:bodyPr wrap="none" lIns="0" rIns="0" rtlCol="0">
            <a:noAutofit/>
          </a:bodyPr>
          <a:lstStyle/>
          <a:p>
            <a:pPr algn="ctr" defTabSz="288000"/>
            <a:r>
              <a:rPr kumimoji="1" lang="ja-JP" altLang="en-US" sz="1200" b="1" u="sng">
                <a:latin typeface="+mj-ea"/>
                <a:ea typeface="+mj-ea"/>
              </a:rPr>
              <a:t>課題解決前の事業スキーム図（</a:t>
            </a:r>
            <a:r>
              <a:rPr lang="en-US" altLang="ja-JP" sz="1200" b="1" u="sng">
                <a:latin typeface="+mj-ea"/>
                <a:ea typeface="+mj-ea"/>
              </a:rPr>
              <a:t>As-Is</a:t>
            </a:r>
            <a:r>
              <a:rPr kumimoji="1" lang="ja-JP" altLang="en-US" sz="1200" b="1" u="sng">
                <a:latin typeface="+mj-ea"/>
                <a:ea typeface="+mj-ea"/>
              </a:rPr>
              <a:t>）</a:t>
            </a:r>
          </a:p>
        </p:txBody>
      </p:sp>
      <p:sp>
        <p:nvSpPr>
          <p:cNvPr id="53" name="Rectangle: Rounded Corners 37">
            <a:extLst>
              <a:ext uri="{FF2B5EF4-FFF2-40B4-BE49-F238E27FC236}">
                <a16:creationId xmlns:a16="http://schemas.microsoft.com/office/drawing/2014/main" id="{F541E9EE-ECE9-49C0-9489-DD96CDD02436}"/>
              </a:ext>
            </a:extLst>
          </p:cNvPr>
          <p:cNvSpPr/>
          <p:nvPr/>
        </p:nvSpPr>
        <p:spPr bwMode="gray">
          <a:xfrm>
            <a:off x="1981536" y="4387756"/>
            <a:ext cx="975275"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000000"/>
                </a:solidFill>
                <a:effectLst/>
                <a:uLnTx/>
                <a:uFillTx/>
                <a:latin typeface="+mj-ea"/>
                <a:ea typeface="+mj-ea"/>
                <a:cs typeface="+mn-cs"/>
              </a:rPr>
              <a:t>転職者</a:t>
            </a:r>
            <a:endParaRPr kumimoji="0" lang="en-US" altLang="ja-JP" sz="1200" b="0" i="0" u="none" strike="noStrike" kern="0" cap="none" spc="0" normalizeH="0" baseline="0" noProof="0">
              <a:ln>
                <a:noFill/>
              </a:ln>
              <a:solidFill>
                <a:srgbClr val="000000"/>
              </a:solidFill>
              <a:effectLst/>
              <a:uLnTx/>
              <a:uFillTx/>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1200" kern="0">
                <a:solidFill>
                  <a:srgbClr val="000000"/>
                </a:solidFill>
                <a:latin typeface="+mj-ea"/>
                <a:ea typeface="+mj-ea"/>
                <a:cs typeface="+mn-cs"/>
              </a:rPr>
              <a:t>(</a:t>
            </a:r>
            <a:r>
              <a:rPr lang="ja-JP" altLang="en-US" sz="1200" kern="0">
                <a:solidFill>
                  <a:srgbClr val="000000"/>
                </a:solidFill>
                <a:latin typeface="+mj-ea"/>
                <a:ea typeface="+mj-ea"/>
                <a:cs typeface="+mn-cs"/>
              </a:rPr>
              <a:t>転職応募者</a:t>
            </a:r>
            <a:r>
              <a:rPr lang="en-US" altLang="ja-JP" sz="1200" kern="0">
                <a:solidFill>
                  <a:srgbClr val="000000"/>
                </a:solidFill>
                <a:latin typeface="+mj-ea"/>
                <a:ea typeface="+mj-ea"/>
                <a:cs typeface="+mn-cs"/>
              </a:rPr>
              <a:t>)</a:t>
            </a:r>
            <a:endParaRPr kumimoji="0" lang="ja-JP" altLang="en-US" sz="1200" b="0" i="0" u="none" strike="noStrike" kern="0" cap="none" spc="0" normalizeH="0" baseline="0" noProof="0">
              <a:ln>
                <a:noFill/>
              </a:ln>
              <a:solidFill>
                <a:srgbClr val="000000"/>
              </a:solidFill>
              <a:effectLst/>
              <a:uLnTx/>
              <a:uFillTx/>
              <a:latin typeface="+mj-ea"/>
              <a:ea typeface="+mj-ea"/>
              <a:cs typeface="+mn-cs"/>
            </a:endParaRPr>
          </a:p>
        </p:txBody>
      </p:sp>
      <p:sp>
        <p:nvSpPr>
          <p:cNvPr id="54" name="Rectangle: Rounded Corners 38">
            <a:extLst>
              <a:ext uri="{FF2B5EF4-FFF2-40B4-BE49-F238E27FC236}">
                <a16:creationId xmlns:a16="http://schemas.microsoft.com/office/drawing/2014/main" id="{0267EAF7-FB21-419D-A1CA-32E269F03118}"/>
              </a:ext>
            </a:extLst>
          </p:cNvPr>
          <p:cNvSpPr/>
          <p:nvPr/>
        </p:nvSpPr>
        <p:spPr bwMode="gray">
          <a:xfrm>
            <a:off x="3687401" y="4387756"/>
            <a:ext cx="975275" cy="441453"/>
          </a:xfrm>
          <a:prstGeom prst="rect">
            <a:avLst/>
          </a:prstGeom>
          <a:solidFill>
            <a:srgbClr val="DCDCDC"/>
          </a:solidFill>
          <a:ln w="12700" cap="flat" cmpd="sng" algn="ctr">
            <a:solidFill>
              <a:srgbClr val="DCDCDC"/>
            </a:solidFill>
            <a:prstDash val="solid"/>
            <a:miter lim="800000"/>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1200" kern="0">
                <a:solidFill>
                  <a:srgbClr val="000000"/>
                </a:solidFill>
                <a:latin typeface="+mj-ea"/>
                <a:ea typeface="+mj-ea"/>
                <a:cs typeface="+mn-cs"/>
              </a:rPr>
              <a:t>転職受入企業</a:t>
            </a:r>
            <a:endParaRPr kumimoji="0" lang="ja-JP" altLang="en-US" sz="1200" b="0" i="0" u="none" strike="noStrike" kern="0" cap="none" spc="0" normalizeH="0" baseline="0" noProof="0">
              <a:ln>
                <a:noFill/>
              </a:ln>
              <a:solidFill>
                <a:srgbClr val="000000"/>
              </a:solidFill>
              <a:effectLst/>
              <a:uLnTx/>
              <a:uFillTx/>
              <a:latin typeface="+mj-ea"/>
              <a:ea typeface="+mj-ea"/>
              <a:cs typeface="+mn-cs"/>
            </a:endParaRPr>
          </a:p>
        </p:txBody>
      </p:sp>
      <p:sp>
        <p:nvSpPr>
          <p:cNvPr id="55" name="Rectangle: Rounded Corners 39">
            <a:extLst>
              <a:ext uri="{FF2B5EF4-FFF2-40B4-BE49-F238E27FC236}">
                <a16:creationId xmlns:a16="http://schemas.microsoft.com/office/drawing/2014/main" id="{B500E4C4-DDBA-4E2D-98DC-8AD0CD981941}"/>
              </a:ext>
            </a:extLst>
          </p:cNvPr>
          <p:cNvSpPr/>
          <p:nvPr/>
        </p:nvSpPr>
        <p:spPr bwMode="gray">
          <a:xfrm>
            <a:off x="275672" y="4387756"/>
            <a:ext cx="975275"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algn="ctr" defTabSz="457200" fontAlgn="auto">
              <a:spcBef>
                <a:spcPts val="0"/>
              </a:spcBef>
              <a:spcAft>
                <a:spcPts val="0"/>
              </a:spcAft>
            </a:pPr>
            <a:r>
              <a:rPr lang="ja-JP" altLang="en-US" sz="1200" kern="0">
                <a:solidFill>
                  <a:srgbClr val="000000"/>
                </a:solidFill>
                <a:latin typeface="+mj-ea"/>
                <a:ea typeface="+mj-ea"/>
                <a:cs typeface="+mn-cs"/>
              </a:rPr>
              <a:t>転職前企業</a:t>
            </a:r>
          </a:p>
        </p:txBody>
      </p:sp>
      <p:cxnSp>
        <p:nvCxnSpPr>
          <p:cNvPr id="56" name="Straight Arrow Connector 52">
            <a:extLst>
              <a:ext uri="{FF2B5EF4-FFF2-40B4-BE49-F238E27FC236}">
                <a16:creationId xmlns:a16="http://schemas.microsoft.com/office/drawing/2014/main" id="{81FDC889-0C1D-49A9-BF9A-56208517638C}"/>
              </a:ext>
            </a:extLst>
          </p:cNvPr>
          <p:cNvCxnSpPr>
            <a:cxnSpLocks/>
          </p:cNvCxnSpPr>
          <p:nvPr/>
        </p:nvCxnSpPr>
        <p:spPr bwMode="gray">
          <a:xfrm>
            <a:off x="1380196" y="4991306"/>
            <a:ext cx="495537" cy="0"/>
          </a:xfrm>
          <a:prstGeom prst="straightConnector1">
            <a:avLst/>
          </a:prstGeom>
          <a:noFill/>
          <a:ln w="28575" cap="flat" cmpd="sng" algn="ctr">
            <a:solidFill>
              <a:schemeClr val="tx1"/>
            </a:solidFill>
            <a:prstDash val="solid"/>
            <a:miter lim="800000"/>
            <a:tailEnd type="triangle"/>
          </a:ln>
          <a:effectLst/>
        </p:spPr>
      </p:cxnSp>
      <p:sp>
        <p:nvSpPr>
          <p:cNvPr id="57" name="TextBox 53">
            <a:extLst>
              <a:ext uri="{FF2B5EF4-FFF2-40B4-BE49-F238E27FC236}">
                <a16:creationId xmlns:a16="http://schemas.microsoft.com/office/drawing/2014/main" id="{ACDDD912-25B7-4F3B-B14F-3075BE396462}"/>
              </a:ext>
            </a:extLst>
          </p:cNvPr>
          <p:cNvSpPr txBox="1"/>
          <p:nvPr/>
        </p:nvSpPr>
        <p:spPr>
          <a:xfrm>
            <a:off x="1243620" y="5056427"/>
            <a:ext cx="697627" cy="215444"/>
          </a:xfrm>
          <a:prstGeom prst="rect">
            <a:avLst/>
          </a:prstGeom>
          <a:noFill/>
        </p:spPr>
        <p:txBody>
          <a:bodyPr wrap="none" rtlCol="0">
            <a:spAutoFit/>
          </a:bodyPr>
          <a:lstStyle/>
          <a:p>
            <a:pPr algn="ctr" defTabSz="457200"/>
            <a:r>
              <a:rPr lang="ja-JP" altLang="en-US" sz="800">
                <a:latin typeface="+mj-ea"/>
                <a:ea typeface="+mj-ea"/>
              </a:rPr>
              <a:t>証明書発行</a:t>
            </a:r>
            <a:endParaRPr lang="en-US" altLang="ja-JP" sz="800">
              <a:latin typeface="+mj-ea"/>
              <a:ea typeface="+mj-ea"/>
            </a:endParaRPr>
          </a:p>
        </p:txBody>
      </p:sp>
      <p:cxnSp>
        <p:nvCxnSpPr>
          <p:cNvPr id="58" name="Straight Arrow Connector 54">
            <a:extLst>
              <a:ext uri="{FF2B5EF4-FFF2-40B4-BE49-F238E27FC236}">
                <a16:creationId xmlns:a16="http://schemas.microsoft.com/office/drawing/2014/main" id="{0D28E806-56ED-4852-8C6E-3D2EE282B3A1}"/>
              </a:ext>
            </a:extLst>
          </p:cNvPr>
          <p:cNvCxnSpPr>
            <a:cxnSpLocks/>
          </p:cNvCxnSpPr>
          <p:nvPr/>
        </p:nvCxnSpPr>
        <p:spPr bwMode="gray">
          <a:xfrm>
            <a:off x="3074338" y="4698582"/>
            <a:ext cx="495537" cy="0"/>
          </a:xfrm>
          <a:prstGeom prst="straightConnector1">
            <a:avLst/>
          </a:prstGeom>
          <a:noFill/>
          <a:ln w="28575" cap="flat" cmpd="sng" algn="ctr">
            <a:solidFill>
              <a:schemeClr val="tx1"/>
            </a:solidFill>
            <a:prstDash val="solid"/>
            <a:miter lim="800000"/>
            <a:tailEnd type="triangle"/>
          </a:ln>
          <a:effectLst/>
        </p:spPr>
      </p:cxnSp>
      <p:sp>
        <p:nvSpPr>
          <p:cNvPr id="59" name="TextBox 55">
            <a:extLst>
              <a:ext uri="{FF2B5EF4-FFF2-40B4-BE49-F238E27FC236}">
                <a16:creationId xmlns:a16="http://schemas.microsoft.com/office/drawing/2014/main" id="{A8CC88CD-18E3-4BB6-82C5-6CA5C68D339D}"/>
              </a:ext>
            </a:extLst>
          </p:cNvPr>
          <p:cNvSpPr txBox="1"/>
          <p:nvPr/>
        </p:nvSpPr>
        <p:spPr>
          <a:xfrm>
            <a:off x="3013338" y="4357097"/>
            <a:ext cx="595035" cy="215444"/>
          </a:xfrm>
          <a:prstGeom prst="rect">
            <a:avLst/>
          </a:prstGeom>
          <a:noFill/>
        </p:spPr>
        <p:txBody>
          <a:bodyPr wrap="none" rtlCol="0">
            <a:spAutoFit/>
          </a:bodyPr>
          <a:lstStyle/>
          <a:p>
            <a:pPr algn="ctr" defTabSz="457200"/>
            <a:r>
              <a:rPr lang="ja-JP" altLang="en-US" sz="800">
                <a:latin typeface="+mj-ea"/>
                <a:ea typeface="+mj-ea"/>
              </a:rPr>
              <a:t>申請実施</a:t>
            </a:r>
            <a:endParaRPr lang="en-US" altLang="ja-JP" sz="800">
              <a:latin typeface="+mj-ea"/>
              <a:ea typeface="+mj-ea"/>
            </a:endParaRPr>
          </a:p>
        </p:txBody>
      </p:sp>
      <p:sp>
        <p:nvSpPr>
          <p:cNvPr id="60" name="Rectangle: Rounded Corners 60">
            <a:extLst>
              <a:ext uri="{FF2B5EF4-FFF2-40B4-BE49-F238E27FC236}">
                <a16:creationId xmlns:a16="http://schemas.microsoft.com/office/drawing/2014/main" id="{B8F601AE-2351-4F5C-8B3D-6D4CF260A03E}"/>
              </a:ext>
            </a:extLst>
          </p:cNvPr>
          <p:cNvSpPr/>
          <p:nvPr/>
        </p:nvSpPr>
        <p:spPr bwMode="gray">
          <a:xfrm>
            <a:off x="3681168" y="4991306"/>
            <a:ext cx="975275" cy="441453"/>
          </a:xfrm>
          <a:prstGeom prst="rect">
            <a:avLst/>
          </a:prstGeom>
          <a:solidFill>
            <a:srgbClr val="DCDCDC"/>
          </a:solidFill>
          <a:ln w="12700" cap="flat" cmpd="sng" algn="ctr">
            <a:solidFill>
              <a:srgbClr val="DCDCDC"/>
            </a:solidFill>
            <a:prstDash val="solid"/>
            <a:miter lim="800000"/>
          </a:ln>
          <a:effectLst/>
        </p:spPr>
        <p:txBody>
          <a:bodyPr wrap="none" rtlCol="0" anchor="ctr"/>
          <a:lstStyle/>
          <a:p>
            <a:pPr algn="ctr" defTabSz="457200" fontAlgn="auto">
              <a:spcBef>
                <a:spcPts val="0"/>
              </a:spcBef>
              <a:spcAft>
                <a:spcPts val="0"/>
              </a:spcAft>
            </a:pPr>
            <a:r>
              <a:rPr lang="ja-JP" altLang="en-US" sz="1200" kern="0">
                <a:solidFill>
                  <a:srgbClr val="000000"/>
                </a:solidFill>
                <a:latin typeface="+mj-ea"/>
                <a:ea typeface="+mj-ea"/>
                <a:cs typeface="+mn-cs"/>
              </a:rPr>
              <a:t>転職候補企業</a:t>
            </a:r>
          </a:p>
        </p:txBody>
      </p:sp>
      <p:sp>
        <p:nvSpPr>
          <p:cNvPr id="61" name="TextBox 63">
            <a:extLst>
              <a:ext uri="{FF2B5EF4-FFF2-40B4-BE49-F238E27FC236}">
                <a16:creationId xmlns:a16="http://schemas.microsoft.com/office/drawing/2014/main" id="{01B75225-B146-415E-A95C-5B779F9A8EC3}"/>
              </a:ext>
            </a:extLst>
          </p:cNvPr>
          <p:cNvSpPr txBox="1"/>
          <p:nvPr/>
        </p:nvSpPr>
        <p:spPr>
          <a:xfrm>
            <a:off x="3936488" y="5449856"/>
            <a:ext cx="456100" cy="441453"/>
          </a:xfrm>
          <a:prstGeom prst="rect">
            <a:avLst/>
          </a:prstGeom>
          <a:noFill/>
        </p:spPr>
        <p:txBody>
          <a:bodyPr vert="eaVert" wrap="none" lIns="0" rIns="0" rtlCol="0">
            <a:noAutofit/>
          </a:bodyPr>
          <a:lstStyle/>
          <a:p>
            <a:pPr algn="l" defTabSz="288000"/>
            <a:r>
              <a:rPr lang="en-US" altLang="ja-JP">
                <a:latin typeface="+mj-ea"/>
                <a:ea typeface="+mj-ea"/>
              </a:rPr>
              <a:t>…</a:t>
            </a:r>
            <a:endParaRPr kumimoji="1" lang="ja-JP" altLang="en-US">
              <a:latin typeface="+mj-ea"/>
              <a:ea typeface="+mj-ea"/>
            </a:endParaRPr>
          </a:p>
        </p:txBody>
      </p:sp>
      <p:cxnSp>
        <p:nvCxnSpPr>
          <p:cNvPr id="62" name="Straight Arrow Connector 66">
            <a:extLst>
              <a:ext uri="{FF2B5EF4-FFF2-40B4-BE49-F238E27FC236}">
                <a16:creationId xmlns:a16="http://schemas.microsoft.com/office/drawing/2014/main" id="{8E16F830-118B-4D9B-8102-9A92B34D6CE0}"/>
              </a:ext>
            </a:extLst>
          </p:cNvPr>
          <p:cNvCxnSpPr>
            <a:cxnSpLocks/>
          </p:cNvCxnSpPr>
          <p:nvPr/>
        </p:nvCxnSpPr>
        <p:spPr bwMode="gray">
          <a:xfrm>
            <a:off x="3095745" y="4951932"/>
            <a:ext cx="500255" cy="257801"/>
          </a:xfrm>
          <a:prstGeom prst="straightConnector1">
            <a:avLst/>
          </a:prstGeom>
          <a:noFill/>
          <a:ln w="28575" cap="flat" cmpd="sng" algn="ctr">
            <a:solidFill>
              <a:schemeClr val="tx1"/>
            </a:solidFill>
            <a:prstDash val="solid"/>
            <a:miter lim="800000"/>
            <a:tailEnd type="triangle"/>
          </a:ln>
          <a:effectLst/>
        </p:spPr>
      </p:cxnSp>
      <p:sp>
        <p:nvSpPr>
          <p:cNvPr id="63" name="TextBox 69">
            <a:extLst>
              <a:ext uri="{FF2B5EF4-FFF2-40B4-BE49-F238E27FC236}">
                <a16:creationId xmlns:a16="http://schemas.microsoft.com/office/drawing/2014/main" id="{6A781558-2D8E-4397-AC48-EF71B753A548}"/>
              </a:ext>
            </a:extLst>
          </p:cNvPr>
          <p:cNvSpPr txBox="1"/>
          <p:nvPr/>
        </p:nvSpPr>
        <p:spPr>
          <a:xfrm>
            <a:off x="3025255" y="5234412"/>
            <a:ext cx="595035" cy="215444"/>
          </a:xfrm>
          <a:prstGeom prst="rect">
            <a:avLst/>
          </a:prstGeom>
          <a:noFill/>
        </p:spPr>
        <p:txBody>
          <a:bodyPr wrap="none" rtlCol="0">
            <a:spAutoFit/>
          </a:bodyPr>
          <a:lstStyle/>
          <a:p>
            <a:pPr algn="ctr" defTabSz="457200"/>
            <a:r>
              <a:rPr lang="ja-JP" altLang="en-US" sz="800">
                <a:latin typeface="+mj-ea"/>
                <a:ea typeface="+mj-ea"/>
              </a:rPr>
              <a:t>申請実施</a:t>
            </a:r>
            <a:endParaRPr lang="en-US" altLang="ja-JP" sz="800">
              <a:latin typeface="+mj-ea"/>
              <a:ea typeface="+mj-ea"/>
            </a:endParaRPr>
          </a:p>
        </p:txBody>
      </p:sp>
      <p:sp>
        <p:nvSpPr>
          <p:cNvPr id="64" name="TextBox 70">
            <a:extLst>
              <a:ext uri="{FF2B5EF4-FFF2-40B4-BE49-F238E27FC236}">
                <a16:creationId xmlns:a16="http://schemas.microsoft.com/office/drawing/2014/main" id="{F6B9FB63-5F5F-462B-9CE4-514B291CF768}"/>
              </a:ext>
            </a:extLst>
          </p:cNvPr>
          <p:cNvSpPr txBox="1"/>
          <p:nvPr/>
        </p:nvSpPr>
        <p:spPr>
          <a:xfrm>
            <a:off x="1322880" y="4321480"/>
            <a:ext cx="595035" cy="338554"/>
          </a:xfrm>
          <a:prstGeom prst="rect">
            <a:avLst/>
          </a:prstGeom>
          <a:noFill/>
        </p:spPr>
        <p:txBody>
          <a:bodyPr wrap="none" rtlCol="0">
            <a:spAutoFit/>
          </a:bodyPr>
          <a:lstStyle/>
          <a:p>
            <a:pPr algn="ctr" defTabSz="457200"/>
            <a:r>
              <a:rPr lang="ja-JP" altLang="en-US" sz="800">
                <a:latin typeface="+mj-ea"/>
                <a:ea typeface="+mj-ea"/>
              </a:rPr>
              <a:t>証明書</a:t>
            </a:r>
            <a:endParaRPr lang="en-US" altLang="ja-JP" sz="800">
              <a:latin typeface="+mj-ea"/>
              <a:ea typeface="+mj-ea"/>
            </a:endParaRPr>
          </a:p>
          <a:p>
            <a:pPr algn="ctr" defTabSz="457200"/>
            <a:r>
              <a:rPr lang="ja-JP" altLang="en-US" sz="800">
                <a:latin typeface="+mj-ea"/>
                <a:ea typeface="+mj-ea"/>
              </a:rPr>
              <a:t>発行依頼</a:t>
            </a:r>
            <a:endParaRPr lang="en-US" altLang="ja-JP" sz="800">
              <a:latin typeface="+mj-ea"/>
              <a:ea typeface="+mj-ea"/>
            </a:endParaRPr>
          </a:p>
        </p:txBody>
      </p:sp>
      <p:cxnSp>
        <p:nvCxnSpPr>
          <p:cNvPr id="65" name="Straight Arrow Connector 71">
            <a:extLst>
              <a:ext uri="{FF2B5EF4-FFF2-40B4-BE49-F238E27FC236}">
                <a16:creationId xmlns:a16="http://schemas.microsoft.com/office/drawing/2014/main" id="{3B76902A-2EBA-44AD-A8A2-A1328DA41706}"/>
              </a:ext>
            </a:extLst>
          </p:cNvPr>
          <p:cNvCxnSpPr>
            <a:cxnSpLocks/>
          </p:cNvCxnSpPr>
          <p:nvPr/>
        </p:nvCxnSpPr>
        <p:spPr bwMode="gray">
          <a:xfrm flipH="1">
            <a:off x="1372370" y="4714128"/>
            <a:ext cx="495537" cy="0"/>
          </a:xfrm>
          <a:prstGeom prst="straightConnector1">
            <a:avLst/>
          </a:prstGeom>
          <a:noFill/>
          <a:ln w="28575" cap="flat" cmpd="sng" algn="ctr">
            <a:solidFill>
              <a:schemeClr val="tx1"/>
            </a:solidFill>
            <a:prstDash val="solid"/>
            <a:miter lim="800000"/>
            <a:tailEnd type="triangle"/>
          </a:ln>
          <a:effectLst/>
        </p:spPr>
      </p:cxnSp>
      <p:sp>
        <p:nvSpPr>
          <p:cNvPr id="66" name="Speech Bubble: Rectangle with Corners Rounded 74">
            <a:extLst>
              <a:ext uri="{FF2B5EF4-FFF2-40B4-BE49-F238E27FC236}">
                <a16:creationId xmlns:a16="http://schemas.microsoft.com/office/drawing/2014/main" id="{3A27775A-8A03-48DA-B54B-BB97328A447E}"/>
              </a:ext>
            </a:extLst>
          </p:cNvPr>
          <p:cNvSpPr/>
          <p:nvPr/>
        </p:nvSpPr>
        <p:spPr>
          <a:xfrm>
            <a:off x="513100" y="5594896"/>
            <a:ext cx="1261437" cy="423622"/>
          </a:xfrm>
          <a:prstGeom prst="wedgeRectCallout">
            <a:avLst>
              <a:gd name="adj1" fmla="val -35935"/>
              <a:gd name="adj2" fmla="val -112880"/>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kumimoji="1" lang="ja-JP" altLang="en-US" sz="900">
                <a:solidFill>
                  <a:schemeClr val="tx1"/>
                </a:solidFill>
                <a:latin typeface="+mj-ea"/>
                <a:ea typeface="+mj-ea"/>
              </a:rPr>
              <a:t>証明書発行・管理コストが発生</a:t>
            </a:r>
          </a:p>
        </p:txBody>
      </p:sp>
      <p:sp>
        <p:nvSpPr>
          <p:cNvPr id="67" name="Speech Bubble: Rectangle with Corners Rounded 75">
            <a:extLst>
              <a:ext uri="{FF2B5EF4-FFF2-40B4-BE49-F238E27FC236}">
                <a16:creationId xmlns:a16="http://schemas.microsoft.com/office/drawing/2014/main" id="{F4DF7DCC-9870-4818-96F5-E0559E5154F6}"/>
              </a:ext>
            </a:extLst>
          </p:cNvPr>
          <p:cNvSpPr/>
          <p:nvPr/>
        </p:nvSpPr>
        <p:spPr>
          <a:xfrm>
            <a:off x="3523030" y="5717238"/>
            <a:ext cx="1285031" cy="926301"/>
          </a:xfrm>
          <a:prstGeom prst="wedgeRectCallout">
            <a:avLst>
              <a:gd name="adj1" fmla="val -34272"/>
              <a:gd name="adj2" fmla="val -80019"/>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kumimoji="1" lang="ja-JP" altLang="en-US" sz="900">
                <a:solidFill>
                  <a:schemeClr val="tx1"/>
                </a:solidFill>
                <a:latin typeface="+mj-ea"/>
                <a:ea typeface="+mj-ea"/>
              </a:rPr>
              <a:t>転職応募手続きにおいて複数回職務経歴書を作成・連携する必要あり</a:t>
            </a:r>
            <a:endParaRPr kumimoji="1" lang="en-US" altLang="ja-JP" sz="900">
              <a:solidFill>
                <a:schemeClr val="tx1"/>
              </a:solidFill>
              <a:latin typeface="+mj-ea"/>
              <a:ea typeface="+mj-ea"/>
            </a:endParaRPr>
          </a:p>
          <a:p>
            <a:pPr marL="85725" indent="-85725">
              <a:buFont typeface="Arial" panose="020B0604020202020204" pitchFamily="34" charset="0"/>
              <a:buChar char="•"/>
            </a:pPr>
            <a:r>
              <a:rPr kumimoji="1" lang="ja-JP" altLang="en-US" sz="900">
                <a:solidFill>
                  <a:schemeClr val="tx1"/>
                </a:solidFill>
                <a:latin typeface="+mj-ea"/>
                <a:ea typeface="+mj-ea"/>
              </a:rPr>
              <a:t>転職手続き時に転職前委企業の保険情報等やり取りが煩雑</a:t>
            </a:r>
            <a:endParaRPr kumimoji="1" lang="en-US" altLang="ja-JP" sz="900">
              <a:solidFill>
                <a:schemeClr val="tx1"/>
              </a:solidFill>
              <a:latin typeface="+mj-ea"/>
              <a:ea typeface="+mj-ea"/>
            </a:endParaRPr>
          </a:p>
        </p:txBody>
      </p:sp>
      <p:sp>
        <p:nvSpPr>
          <p:cNvPr id="68" name="Speech Bubble: Rectangle with Corners Rounded 76">
            <a:extLst>
              <a:ext uri="{FF2B5EF4-FFF2-40B4-BE49-F238E27FC236}">
                <a16:creationId xmlns:a16="http://schemas.microsoft.com/office/drawing/2014/main" id="{DA4F7F74-4204-42E9-90A8-F7329428B020}"/>
              </a:ext>
            </a:extLst>
          </p:cNvPr>
          <p:cNvSpPr/>
          <p:nvPr/>
        </p:nvSpPr>
        <p:spPr>
          <a:xfrm>
            <a:off x="3116386" y="3805046"/>
            <a:ext cx="1392838" cy="465248"/>
          </a:xfrm>
          <a:prstGeom prst="wedgeRectCallout">
            <a:avLst>
              <a:gd name="adj1" fmla="val 22934"/>
              <a:gd name="adj2" fmla="val 98507"/>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kumimoji="1" lang="ja-JP" altLang="en-US" sz="900">
                <a:solidFill>
                  <a:schemeClr val="tx1"/>
                </a:solidFill>
                <a:latin typeface="+mj-ea"/>
                <a:ea typeface="+mj-ea"/>
              </a:rPr>
              <a:t>職務経歴の正しさを</a:t>
            </a:r>
            <a:br>
              <a:rPr kumimoji="1" lang="en-US" altLang="ja-JP" sz="900">
                <a:solidFill>
                  <a:schemeClr val="tx1"/>
                </a:solidFill>
                <a:latin typeface="+mj-ea"/>
                <a:ea typeface="+mj-ea"/>
              </a:rPr>
            </a:br>
            <a:r>
              <a:rPr kumimoji="1" lang="ja-JP" altLang="en-US" sz="900">
                <a:solidFill>
                  <a:schemeClr val="tx1"/>
                </a:solidFill>
                <a:latin typeface="+mj-ea"/>
                <a:ea typeface="+mj-ea"/>
              </a:rPr>
              <a:t>証明・確認する方法がない</a:t>
            </a:r>
            <a:br>
              <a:rPr kumimoji="1" lang="en-US" altLang="ja-JP" sz="900">
                <a:solidFill>
                  <a:schemeClr val="tx1"/>
                </a:solidFill>
                <a:latin typeface="+mj-ea"/>
                <a:ea typeface="+mj-ea"/>
              </a:rPr>
            </a:br>
            <a:r>
              <a:rPr kumimoji="1" lang="en-US" altLang="ja-JP" sz="900">
                <a:solidFill>
                  <a:schemeClr val="tx1"/>
                </a:solidFill>
                <a:latin typeface="+mj-ea"/>
                <a:ea typeface="+mj-ea"/>
              </a:rPr>
              <a:t>(</a:t>
            </a:r>
            <a:r>
              <a:rPr kumimoji="1" lang="ja-JP" altLang="en-US" sz="900">
                <a:solidFill>
                  <a:schemeClr val="tx1"/>
                </a:solidFill>
                <a:latin typeface="+mj-ea"/>
                <a:ea typeface="+mj-ea"/>
              </a:rPr>
              <a:t>確認コストが高い</a:t>
            </a:r>
            <a:r>
              <a:rPr kumimoji="1" lang="en-US" altLang="ja-JP" sz="900">
                <a:solidFill>
                  <a:schemeClr val="tx1"/>
                </a:solidFill>
                <a:latin typeface="+mj-ea"/>
                <a:ea typeface="+mj-ea"/>
              </a:rPr>
              <a:t>)</a:t>
            </a:r>
          </a:p>
        </p:txBody>
      </p:sp>
      <p:sp>
        <p:nvSpPr>
          <p:cNvPr id="71" name="Rectangle: Rounded Corners 7">
            <a:extLst>
              <a:ext uri="{FF2B5EF4-FFF2-40B4-BE49-F238E27FC236}">
                <a16:creationId xmlns:a16="http://schemas.microsoft.com/office/drawing/2014/main" id="{E7E20A80-A7BC-487C-846A-14254D78BD9D}"/>
              </a:ext>
            </a:extLst>
          </p:cNvPr>
          <p:cNvSpPr/>
          <p:nvPr/>
        </p:nvSpPr>
        <p:spPr bwMode="gray">
          <a:xfrm>
            <a:off x="6878162" y="3920484"/>
            <a:ext cx="1029891" cy="318240"/>
          </a:xfrm>
          <a:prstGeom prst="rect">
            <a:avLst/>
          </a:prstGeom>
          <a:solidFill>
            <a:srgbClr val="DCDCDC"/>
          </a:solidFill>
          <a:ln w="12700" cap="flat" cmpd="sng" algn="ctr">
            <a:solidFill>
              <a:srgbClr val="DCDCDC"/>
            </a:solidFill>
            <a:prstDash val="solid"/>
            <a:miter lim="800000"/>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1200" kern="0">
                <a:latin typeface="+mj-ea"/>
                <a:ea typeface="+mj-ea"/>
                <a:cs typeface="+mn-cs"/>
              </a:rPr>
              <a:t>転職者</a:t>
            </a:r>
            <a:endParaRPr kumimoji="0" lang="ja-JP" altLang="en-US" sz="1200" b="0" i="0" u="none" strike="noStrike" kern="0" cap="none" spc="0" normalizeH="0" baseline="0" noProof="0">
              <a:ln>
                <a:noFill/>
              </a:ln>
              <a:effectLst/>
              <a:uLnTx/>
              <a:uFillTx/>
              <a:latin typeface="+mj-ea"/>
              <a:ea typeface="+mj-ea"/>
              <a:cs typeface="+mn-cs"/>
            </a:endParaRPr>
          </a:p>
        </p:txBody>
      </p:sp>
      <p:sp>
        <p:nvSpPr>
          <p:cNvPr id="72" name="Rectangle: Rounded Corners 10">
            <a:extLst>
              <a:ext uri="{FF2B5EF4-FFF2-40B4-BE49-F238E27FC236}">
                <a16:creationId xmlns:a16="http://schemas.microsoft.com/office/drawing/2014/main" id="{617410F2-6263-4F37-A1DB-E755C83A8779}"/>
              </a:ext>
            </a:extLst>
          </p:cNvPr>
          <p:cNvSpPr/>
          <p:nvPr/>
        </p:nvSpPr>
        <p:spPr bwMode="gray">
          <a:xfrm>
            <a:off x="8679557" y="3920483"/>
            <a:ext cx="1029891" cy="944483"/>
          </a:xfrm>
          <a:prstGeom prst="rect">
            <a:avLst/>
          </a:prstGeom>
          <a:solidFill>
            <a:srgbClr val="DCDCDC"/>
          </a:solidFill>
          <a:ln w="12700" cap="flat" cmpd="sng" algn="ctr">
            <a:solidFill>
              <a:srgbClr val="DCDCDC"/>
            </a:solidFill>
            <a:prstDash val="solid"/>
            <a:miter lim="800000"/>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1200" kern="0">
                <a:latin typeface="+mj-ea"/>
                <a:ea typeface="+mj-ea"/>
                <a:cs typeface="+mn-cs"/>
              </a:rPr>
              <a:t>転職受入企業</a:t>
            </a:r>
            <a:endParaRPr kumimoji="0" lang="ja-JP" altLang="en-US" sz="1200" b="0" i="0" u="none" strike="noStrike" kern="0" cap="none" spc="0" normalizeH="0" baseline="0" noProof="0">
              <a:ln>
                <a:noFill/>
              </a:ln>
              <a:effectLst/>
              <a:uLnTx/>
              <a:uFillTx/>
              <a:latin typeface="+mj-ea"/>
              <a:ea typeface="+mj-ea"/>
              <a:cs typeface="+mn-cs"/>
            </a:endParaRPr>
          </a:p>
        </p:txBody>
      </p:sp>
      <p:sp>
        <p:nvSpPr>
          <p:cNvPr id="73" name="Rectangle: Rounded Corners 36">
            <a:extLst>
              <a:ext uri="{FF2B5EF4-FFF2-40B4-BE49-F238E27FC236}">
                <a16:creationId xmlns:a16="http://schemas.microsoft.com/office/drawing/2014/main" id="{1D2CC85B-DC6E-4EEC-A49E-36643FAF067C}"/>
              </a:ext>
            </a:extLst>
          </p:cNvPr>
          <p:cNvSpPr/>
          <p:nvPr/>
        </p:nvSpPr>
        <p:spPr bwMode="gray">
          <a:xfrm>
            <a:off x="5076768" y="3920483"/>
            <a:ext cx="1029891" cy="944483"/>
          </a:xfrm>
          <a:prstGeom prst="rect">
            <a:avLst/>
          </a:prstGeom>
          <a:solidFill>
            <a:srgbClr val="DCDCDC"/>
          </a:solidFill>
          <a:ln w="12700" cap="flat" cmpd="sng" algn="ctr">
            <a:solidFill>
              <a:srgbClr val="DCDCDC"/>
            </a:solidFill>
            <a:prstDash val="solid"/>
            <a:miter lim="800000"/>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ja-JP" altLang="en-US" sz="1200" kern="0">
                <a:latin typeface="+mj-ea"/>
                <a:ea typeface="+mj-ea"/>
                <a:cs typeface="+mn-cs"/>
              </a:rPr>
              <a:t>転職前企業</a:t>
            </a:r>
            <a:endParaRPr kumimoji="0" lang="ja-JP" altLang="en-US" sz="1200" b="0" i="0" u="none" strike="noStrike" kern="0" cap="none" spc="0" normalizeH="0" baseline="0" noProof="0">
              <a:ln>
                <a:noFill/>
              </a:ln>
              <a:effectLst/>
              <a:uLnTx/>
              <a:uFillTx/>
              <a:latin typeface="+mj-ea"/>
              <a:ea typeface="+mj-ea"/>
              <a:cs typeface="+mn-cs"/>
            </a:endParaRPr>
          </a:p>
        </p:txBody>
      </p:sp>
      <p:sp>
        <p:nvSpPr>
          <p:cNvPr id="74" name="Rectangle: Rounded Corners 40">
            <a:extLst>
              <a:ext uri="{FF2B5EF4-FFF2-40B4-BE49-F238E27FC236}">
                <a16:creationId xmlns:a16="http://schemas.microsoft.com/office/drawing/2014/main" id="{8FF6D28A-070D-434A-ADB6-130643133034}"/>
              </a:ext>
            </a:extLst>
          </p:cNvPr>
          <p:cNvSpPr/>
          <p:nvPr/>
        </p:nvSpPr>
        <p:spPr bwMode="gray">
          <a:xfrm>
            <a:off x="5076768" y="5515652"/>
            <a:ext cx="4709570" cy="447346"/>
          </a:xfrm>
          <a:prstGeom prst="roundRect">
            <a:avLst/>
          </a:prstGeom>
          <a:solidFill>
            <a:schemeClr val="bg1">
              <a:lumMod val="5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chemeClr val="bg1"/>
                </a:solidFill>
                <a:effectLst/>
                <a:uLnTx/>
                <a:uFillTx/>
                <a:latin typeface="+mj-ea"/>
                <a:ea typeface="+mj-ea"/>
                <a:cs typeface="+mn-cs"/>
              </a:rPr>
              <a:t>システム提供事業者</a:t>
            </a:r>
          </a:p>
        </p:txBody>
      </p:sp>
      <p:cxnSp>
        <p:nvCxnSpPr>
          <p:cNvPr id="75" name="Straight Arrow Connector 41">
            <a:extLst>
              <a:ext uri="{FF2B5EF4-FFF2-40B4-BE49-F238E27FC236}">
                <a16:creationId xmlns:a16="http://schemas.microsoft.com/office/drawing/2014/main" id="{404C37FF-1D98-47E8-869D-731CB6D0C183}"/>
              </a:ext>
            </a:extLst>
          </p:cNvPr>
          <p:cNvCxnSpPr>
            <a:cxnSpLocks/>
          </p:cNvCxnSpPr>
          <p:nvPr/>
        </p:nvCxnSpPr>
        <p:spPr bwMode="gray">
          <a:xfrm flipV="1">
            <a:off x="5435296" y="4901981"/>
            <a:ext cx="0" cy="538933"/>
          </a:xfrm>
          <a:prstGeom prst="straightConnector1">
            <a:avLst/>
          </a:prstGeom>
          <a:noFill/>
          <a:ln w="28575" cap="flat" cmpd="sng" algn="ctr">
            <a:solidFill>
              <a:schemeClr val="tx1"/>
            </a:solidFill>
            <a:prstDash val="solid"/>
            <a:miter lim="800000"/>
            <a:tailEnd type="triangle"/>
          </a:ln>
          <a:effectLst/>
        </p:spPr>
      </p:cxnSp>
      <p:cxnSp>
        <p:nvCxnSpPr>
          <p:cNvPr id="76" name="Straight Arrow Connector 42">
            <a:extLst>
              <a:ext uri="{FF2B5EF4-FFF2-40B4-BE49-F238E27FC236}">
                <a16:creationId xmlns:a16="http://schemas.microsoft.com/office/drawing/2014/main" id="{4D7967CC-936A-4EB2-BFF1-702A3D2CB0E6}"/>
              </a:ext>
            </a:extLst>
          </p:cNvPr>
          <p:cNvCxnSpPr>
            <a:cxnSpLocks/>
          </p:cNvCxnSpPr>
          <p:nvPr/>
        </p:nvCxnSpPr>
        <p:spPr bwMode="gray">
          <a:xfrm>
            <a:off x="5692822" y="4917205"/>
            <a:ext cx="0" cy="508486"/>
          </a:xfrm>
          <a:prstGeom prst="straightConnector1">
            <a:avLst/>
          </a:prstGeom>
          <a:noFill/>
          <a:ln w="28575" cap="flat" cmpd="sng" algn="ctr">
            <a:solidFill>
              <a:srgbClr val="DA291C"/>
            </a:solidFill>
            <a:prstDash val="solid"/>
            <a:miter lim="800000"/>
            <a:tailEnd type="triangle"/>
          </a:ln>
          <a:effectLst/>
        </p:spPr>
      </p:cxnSp>
      <p:sp>
        <p:nvSpPr>
          <p:cNvPr id="77" name="TextBox 43">
            <a:extLst>
              <a:ext uri="{FF2B5EF4-FFF2-40B4-BE49-F238E27FC236}">
                <a16:creationId xmlns:a16="http://schemas.microsoft.com/office/drawing/2014/main" id="{A64FD83E-4740-4124-8F07-51406C0651BF}"/>
              </a:ext>
            </a:extLst>
          </p:cNvPr>
          <p:cNvSpPr txBox="1"/>
          <p:nvPr/>
        </p:nvSpPr>
        <p:spPr>
          <a:xfrm>
            <a:off x="5759416" y="5050258"/>
            <a:ext cx="492443" cy="338554"/>
          </a:xfrm>
          <a:prstGeom prst="rect">
            <a:avLst/>
          </a:prstGeom>
          <a:noFill/>
        </p:spPr>
        <p:txBody>
          <a:bodyPr wrap="none" rtlCol="0">
            <a:spAutoFit/>
          </a:bodyPr>
          <a:lstStyle/>
          <a:p>
            <a:pPr algn="ctr" defTabSz="457200"/>
            <a:r>
              <a:rPr lang="ja-JP" altLang="en-US" sz="800">
                <a:latin typeface="+mj-ea"/>
                <a:ea typeface="+mj-ea"/>
              </a:rPr>
              <a:t>サービス</a:t>
            </a:r>
            <a:br>
              <a:rPr lang="en-US" altLang="ja-JP" sz="800">
                <a:latin typeface="+mj-ea"/>
                <a:ea typeface="+mj-ea"/>
              </a:rPr>
            </a:br>
            <a:r>
              <a:rPr lang="ja-JP" altLang="en-US" sz="800">
                <a:latin typeface="+mj-ea"/>
                <a:ea typeface="+mj-ea"/>
              </a:rPr>
              <a:t>利用料</a:t>
            </a:r>
          </a:p>
        </p:txBody>
      </p:sp>
      <p:sp>
        <p:nvSpPr>
          <p:cNvPr id="78" name="TextBox 44">
            <a:extLst>
              <a:ext uri="{FF2B5EF4-FFF2-40B4-BE49-F238E27FC236}">
                <a16:creationId xmlns:a16="http://schemas.microsoft.com/office/drawing/2014/main" id="{A862DAA1-B7AE-452F-A5A6-E269448DC8D2}"/>
              </a:ext>
            </a:extLst>
          </p:cNvPr>
          <p:cNvSpPr txBox="1"/>
          <p:nvPr/>
        </p:nvSpPr>
        <p:spPr>
          <a:xfrm>
            <a:off x="4833510" y="5050258"/>
            <a:ext cx="689612" cy="338554"/>
          </a:xfrm>
          <a:prstGeom prst="rect">
            <a:avLst/>
          </a:prstGeom>
          <a:noFill/>
        </p:spPr>
        <p:txBody>
          <a:bodyPr wrap="non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cxnSp>
        <p:nvCxnSpPr>
          <p:cNvPr id="79" name="Straight Arrow Connector 45">
            <a:extLst>
              <a:ext uri="{FF2B5EF4-FFF2-40B4-BE49-F238E27FC236}">
                <a16:creationId xmlns:a16="http://schemas.microsoft.com/office/drawing/2014/main" id="{48A11255-9582-49EA-95AF-CC508D4DA44A}"/>
              </a:ext>
            </a:extLst>
          </p:cNvPr>
          <p:cNvCxnSpPr>
            <a:cxnSpLocks/>
          </p:cNvCxnSpPr>
          <p:nvPr/>
        </p:nvCxnSpPr>
        <p:spPr bwMode="gray">
          <a:xfrm flipV="1">
            <a:off x="7259758" y="4940266"/>
            <a:ext cx="0" cy="538933"/>
          </a:xfrm>
          <a:prstGeom prst="straightConnector1">
            <a:avLst/>
          </a:prstGeom>
          <a:noFill/>
          <a:ln w="28575" cap="flat" cmpd="sng" algn="ctr">
            <a:solidFill>
              <a:schemeClr val="tx1"/>
            </a:solidFill>
            <a:prstDash val="solid"/>
            <a:miter lim="800000"/>
            <a:tailEnd type="triangle"/>
          </a:ln>
          <a:effectLst/>
        </p:spPr>
      </p:cxnSp>
      <p:sp>
        <p:nvSpPr>
          <p:cNvPr id="80" name="TextBox 46">
            <a:extLst>
              <a:ext uri="{FF2B5EF4-FFF2-40B4-BE49-F238E27FC236}">
                <a16:creationId xmlns:a16="http://schemas.microsoft.com/office/drawing/2014/main" id="{6393BAA9-65C5-44BE-AC18-0691CF749019}"/>
              </a:ext>
            </a:extLst>
          </p:cNvPr>
          <p:cNvSpPr txBox="1"/>
          <p:nvPr/>
        </p:nvSpPr>
        <p:spPr>
          <a:xfrm>
            <a:off x="6626558" y="5100734"/>
            <a:ext cx="689612" cy="338554"/>
          </a:xfrm>
          <a:prstGeom prst="rect">
            <a:avLst/>
          </a:prstGeom>
          <a:noFill/>
        </p:spPr>
        <p:txBody>
          <a:bodyPr wrap="non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cxnSp>
        <p:nvCxnSpPr>
          <p:cNvPr id="81" name="Straight Arrow Connector 47">
            <a:extLst>
              <a:ext uri="{FF2B5EF4-FFF2-40B4-BE49-F238E27FC236}">
                <a16:creationId xmlns:a16="http://schemas.microsoft.com/office/drawing/2014/main" id="{64546652-6828-4F9D-A3F5-911BD2FD632D}"/>
              </a:ext>
            </a:extLst>
          </p:cNvPr>
          <p:cNvCxnSpPr>
            <a:cxnSpLocks/>
          </p:cNvCxnSpPr>
          <p:nvPr/>
        </p:nvCxnSpPr>
        <p:spPr bwMode="gray">
          <a:xfrm flipV="1">
            <a:off x="9099775" y="4911231"/>
            <a:ext cx="0" cy="538933"/>
          </a:xfrm>
          <a:prstGeom prst="straightConnector1">
            <a:avLst/>
          </a:prstGeom>
          <a:noFill/>
          <a:ln w="28575" cap="flat" cmpd="sng" algn="ctr">
            <a:solidFill>
              <a:schemeClr val="tx1"/>
            </a:solidFill>
            <a:prstDash val="solid"/>
            <a:miter lim="800000"/>
            <a:tailEnd type="triangle"/>
          </a:ln>
          <a:effectLst/>
        </p:spPr>
      </p:cxnSp>
      <p:sp>
        <p:nvSpPr>
          <p:cNvPr id="82" name="TextBox 48">
            <a:extLst>
              <a:ext uri="{FF2B5EF4-FFF2-40B4-BE49-F238E27FC236}">
                <a16:creationId xmlns:a16="http://schemas.microsoft.com/office/drawing/2014/main" id="{C9B09DCA-5E3B-4679-B7EC-537BBD9366E0}"/>
              </a:ext>
            </a:extLst>
          </p:cNvPr>
          <p:cNvSpPr txBox="1"/>
          <p:nvPr/>
        </p:nvSpPr>
        <p:spPr>
          <a:xfrm>
            <a:off x="8478294" y="5050258"/>
            <a:ext cx="689612" cy="338554"/>
          </a:xfrm>
          <a:prstGeom prst="rect">
            <a:avLst/>
          </a:prstGeom>
          <a:noFill/>
        </p:spPr>
        <p:txBody>
          <a:bodyPr wrap="non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cxnSp>
        <p:nvCxnSpPr>
          <p:cNvPr id="83" name="Straight Arrow Connector 49">
            <a:extLst>
              <a:ext uri="{FF2B5EF4-FFF2-40B4-BE49-F238E27FC236}">
                <a16:creationId xmlns:a16="http://schemas.microsoft.com/office/drawing/2014/main" id="{153383C6-38F9-4DAF-9C25-2BFCBAA52D7B}"/>
              </a:ext>
            </a:extLst>
          </p:cNvPr>
          <p:cNvCxnSpPr>
            <a:cxnSpLocks/>
          </p:cNvCxnSpPr>
          <p:nvPr/>
        </p:nvCxnSpPr>
        <p:spPr bwMode="gray">
          <a:xfrm>
            <a:off x="9301530" y="4930802"/>
            <a:ext cx="0" cy="508486"/>
          </a:xfrm>
          <a:prstGeom prst="straightConnector1">
            <a:avLst/>
          </a:prstGeom>
          <a:noFill/>
          <a:ln w="28575" cap="flat" cmpd="sng" algn="ctr">
            <a:solidFill>
              <a:srgbClr val="DA291C"/>
            </a:solidFill>
            <a:prstDash val="solid"/>
            <a:miter lim="800000"/>
            <a:tailEnd type="triangle"/>
          </a:ln>
          <a:effectLst/>
        </p:spPr>
      </p:cxnSp>
      <p:sp>
        <p:nvSpPr>
          <p:cNvPr id="84" name="TextBox 50">
            <a:extLst>
              <a:ext uri="{FF2B5EF4-FFF2-40B4-BE49-F238E27FC236}">
                <a16:creationId xmlns:a16="http://schemas.microsoft.com/office/drawing/2014/main" id="{D889F7A6-FF17-45E9-BFE9-9BA83A0DBB75}"/>
              </a:ext>
            </a:extLst>
          </p:cNvPr>
          <p:cNvSpPr txBox="1"/>
          <p:nvPr/>
        </p:nvSpPr>
        <p:spPr>
          <a:xfrm>
            <a:off x="9362261" y="5063855"/>
            <a:ext cx="492443" cy="338554"/>
          </a:xfrm>
          <a:prstGeom prst="rect">
            <a:avLst/>
          </a:prstGeom>
          <a:noFill/>
        </p:spPr>
        <p:txBody>
          <a:bodyPr wrap="none" rtlCol="0">
            <a:spAutoFit/>
          </a:bodyPr>
          <a:lstStyle/>
          <a:p>
            <a:pPr algn="ctr" defTabSz="457200"/>
            <a:r>
              <a:rPr lang="ja-JP" altLang="en-US" sz="800">
                <a:latin typeface="+mj-ea"/>
                <a:ea typeface="+mj-ea"/>
              </a:rPr>
              <a:t>サービス</a:t>
            </a:r>
            <a:br>
              <a:rPr lang="en-US" altLang="ja-JP" sz="800">
                <a:latin typeface="+mj-ea"/>
                <a:ea typeface="+mj-ea"/>
              </a:rPr>
            </a:br>
            <a:r>
              <a:rPr lang="ja-JP" altLang="en-US" sz="800">
                <a:latin typeface="+mj-ea"/>
                <a:ea typeface="+mj-ea"/>
              </a:rPr>
              <a:t>利用料</a:t>
            </a:r>
          </a:p>
        </p:txBody>
      </p:sp>
      <p:cxnSp>
        <p:nvCxnSpPr>
          <p:cNvPr id="85" name="Straight Arrow Connector 51">
            <a:extLst>
              <a:ext uri="{FF2B5EF4-FFF2-40B4-BE49-F238E27FC236}">
                <a16:creationId xmlns:a16="http://schemas.microsoft.com/office/drawing/2014/main" id="{F598A9E9-1441-4DEB-AF9F-6CE27FAD343A}"/>
              </a:ext>
            </a:extLst>
          </p:cNvPr>
          <p:cNvCxnSpPr>
            <a:cxnSpLocks/>
          </p:cNvCxnSpPr>
          <p:nvPr/>
        </p:nvCxnSpPr>
        <p:spPr bwMode="gray">
          <a:xfrm flipH="1">
            <a:off x="6214674" y="4009044"/>
            <a:ext cx="527212" cy="0"/>
          </a:xfrm>
          <a:prstGeom prst="straightConnector1">
            <a:avLst/>
          </a:prstGeom>
          <a:noFill/>
          <a:ln w="28575" cap="flat" cmpd="sng" algn="ctr">
            <a:solidFill>
              <a:schemeClr val="tx1"/>
            </a:solidFill>
            <a:prstDash val="solid"/>
            <a:miter lim="800000"/>
            <a:tailEnd type="triangle"/>
          </a:ln>
          <a:effectLst/>
        </p:spPr>
      </p:cxnSp>
      <p:sp>
        <p:nvSpPr>
          <p:cNvPr id="86" name="TextBox 56">
            <a:extLst>
              <a:ext uri="{FF2B5EF4-FFF2-40B4-BE49-F238E27FC236}">
                <a16:creationId xmlns:a16="http://schemas.microsoft.com/office/drawing/2014/main" id="{CD9DCC5C-C444-431F-941E-0598518D8102}"/>
              </a:ext>
            </a:extLst>
          </p:cNvPr>
          <p:cNvSpPr txBox="1"/>
          <p:nvPr/>
        </p:nvSpPr>
        <p:spPr>
          <a:xfrm>
            <a:off x="6171153" y="4508056"/>
            <a:ext cx="697627" cy="215444"/>
          </a:xfrm>
          <a:prstGeom prst="rect">
            <a:avLst/>
          </a:prstGeom>
          <a:noFill/>
        </p:spPr>
        <p:txBody>
          <a:bodyPr wrap="none" rtlCol="0">
            <a:spAutoFit/>
          </a:bodyPr>
          <a:lstStyle/>
          <a:p>
            <a:pPr algn="ctr" defTabSz="457200"/>
            <a:r>
              <a:rPr lang="ja-JP" altLang="en-US" sz="800">
                <a:latin typeface="+mj-ea"/>
                <a:ea typeface="+mj-ea"/>
              </a:rPr>
              <a:t>証明書発行</a:t>
            </a:r>
            <a:endParaRPr lang="en-US" altLang="ja-JP" sz="800">
              <a:latin typeface="+mj-ea"/>
              <a:ea typeface="+mj-ea"/>
            </a:endParaRPr>
          </a:p>
        </p:txBody>
      </p:sp>
      <p:cxnSp>
        <p:nvCxnSpPr>
          <p:cNvPr id="87" name="Straight Arrow Connector 57">
            <a:extLst>
              <a:ext uri="{FF2B5EF4-FFF2-40B4-BE49-F238E27FC236}">
                <a16:creationId xmlns:a16="http://schemas.microsoft.com/office/drawing/2014/main" id="{830B3CBB-4ED6-4E91-A821-5BD10A0E59DF}"/>
              </a:ext>
            </a:extLst>
          </p:cNvPr>
          <p:cNvCxnSpPr>
            <a:cxnSpLocks/>
          </p:cNvCxnSpPr>
          <p:nvPr/>
        </p:nvCxnSpPr>
        <p:spPr bwMode="gray">
          <a:xfrm>
            <a:off x="8032162" y="4071896"/>
            <a:ext cx="523288" cy="0"/>
          </a:xfrm>
          <a:prstGeom prst="straightConnector1">
            <a:avLst/>
          </a:prstGeom>
          <a:noFill/>
          <a:ln w="28575" cap="flat" cmpd="sng" algn="ctr">
            <a:solidFill>
              <a:schemeClr val="tx1"/>
            </a:solidFill>
            <a:prstDash val="solid"/>
            <a:miter lim="800000"/>
            <a:tailEnd type="triangle"/>
          </a:ln>
          <a:effectLst/>
        </p:spPr>
      </p:cxnSp>
      <p:sp>
        <p:nvSpPr>
          <p:cNvPr id="88" name="TextBox 58">
            <a:extLst>
              <a:ext uri="{FF2B5EF4-FFF2-40B4-BE49-F238E27FC236}">
                <a16:creationId xmlns:a16="http://schemas.microsoft.com/office/drawing/2014/main" id="{493E9382-8B72-4DEC-B433-76BD7436C643}"/>
              </a:ext>
            </a:extLst>
          </p:cNvPr>
          <p:cNvSpPr txBox="1"/>
          <p:nvPr/>
        </p:nvSpPr>
        <p:spPr>
          <a:xfrm>
            <a:off x="7902408" y="3745831"/>
            <a:ext cx="697627" cy="338554"/>
          </a:xfrm>
          <a:prstGeom prst="rect">
            <a:avLst/>
          </a:prstGeom>
          <a:noFill/>
        </p:spPr>
        <p:txBody>
          <a:bodyPr wrap="none" rtlCol="0">
            <a:spAutoFit/>
          </a:bodyPr>
          <a:lstStyle/>
          <a:p>
            <a:pPr algn="ctr" defTabSz="457200"/>
            <a:r>
              <a:rPr lang="ja-JP" altLang="en-US" sz="800">
                <a:latin typeface="+mj-ea"/>
                <a:ea typeface="+mj-ea"/>
              </a:rPr>
              <a:t>転職申請</a:t>
            </a:r>
            <a:r>
              <a:rPr lang="en-US" altLang="ja-JP" sz="800">
                <a:latin typeface="+mj-ea"/>
                <a:ea typeface="+mj-ea"/>
              </a:rPr>
              <a:t>/</a:t>
            </a:r>
          </a:p>
          <a:p>
            <a:pPr algn="ctr" defTabSz="457200"/>
            <a:r>
              <a:rPr lang="ja-JP" altLang="en-US" sz="800">
                <a:latin typeface="+mj-ea"/>
                <a:ea typeface="+mj-ea"/>
              </a:rPr>
              <a:t>転職手続き</a:t>
            </a:r>
            <a:endParaRPr lang="en-US" altLang="ja-JP" sz="800">
              <a:latin typeface="+mj-ea"/>
              <a:ea typeface="+mj-ea"/>
            </a:endParaRPr>
          </a:p>
        </p:txBody>
      </p:sp>
      <p:cxnSp>
        <p:nvCxnSpPr>
          <p:cNvPr id="89" name="Straight Arrow Connector 59">
            <a:extLst>
              <a:ext uri="{FF2B5EF4-FFF2-40B4-BE49-F238E27FC236}">
                <a16:creationId xmlns:a16="http://schemas.microsoft.com/office/drawing/2014/main" id="{B70AA169-A278-4C53-873B-6F424F98E9D2}"/>
              </a:ext>
            </a:extLst>
          </p:cNvPr>
          <p:cNvCxnSpPr>
            <a:cxnSpLocks/>
          </p:cNvCxnSpPr>
          <p:nvPr/>
        </p:nvCxnSpPr>
        <p:spPr bwMode="gray">
          <a:xfrm>
            <a:off x="5173652" y="6120395"/>
            <a:ext cx="557607" cy="0"/>
          </a:xfrm>
          <a:prstGeom prst="straightConnector1">
            <a:avLst/>
          </a:prstGeom>
          <a:noFill/>
          <a:ln w="28575" cap="flat" cmpd="sng" algn="ctr">
            <a:solidFill>
              <a:schemeClr val="tx1"/>
            </a:solidFill>
            <a:prstDash val="solid"/>
            <a:miter lim="800000"/>
            <a:tailEnd type="triangle"/>
          </a:ln>
          <a:effectLst/>
        </p:spPr>
      </p:cxnSp>
      <p:sp>
        <p:nvSpPr>
          <p:cNvPr id="90" name="TextBox 61">
            <a:extLst>
              <a:ext uri="{FF2B5EF4-FFF2-40B4-BE49-F238E27FC236}">
                <a16:creationId xmlns:a16="http://schemas.microsoft.com/office/drawing/2014/main" id="{210AE9DD-4D33-49C5-94E4-EC2474E6CD7C}"/>
              </a:ext>
            </a:extLst>
          </p:cNvPr>
          <p:cNvSpPr txBox="1"/>
          <p:nvPr/>
        </p:nvSpPr>
        <p:spPr>
          <a:xfrm>
            <a:off x="5692822" y="6026026"/>
            <a:ext cx="864339" cy="215444"/>
          </a:xfrm>
          <a:prstGeom prst="rect">
            <a:avLst/>
          </a:prstGeom>
          <a:noFill/>
        </p:spPr>
        <p:txBody>
          <a:bodyPr wrap="none" rtlCol="0">
            <a:spAutoFit/>
          </a:bodyPr>
          <a:lstStyle/>
          <a:p>
            <a:pPr defTabSz="457200"/>
            <a:r>
              <a:rPr lang="ja-JP" altLang="en-US" sz="800">
                <a:latin typeface="+mj-ea"/>
                <a:ea typeface="+mj-ea"/>
              </a:rPr>
              <a:t>：サービスの流れ</a:t>
            </a:r>
          </a:p>
        </p:txBody>
      </p:sp>
      <p:cxnSp>
        <p:nvCxnSpPr>
          <p:cNvPr id="91" name="Straight Arrow Connector 62">
            <a:extLst>
              <a:ext uri="{FF2B5EF4-FFF2-40B4-BE49-F238E27FC236}">
                <a16:creationId xmlns:a16="http://schemas.microsoft.com/office/drawing/2014/main" id="{909A93D5-AF76-451A-9011-636206049C9D}"/>
              </a:ext>
            </a:extLst>
          </p:cNvPr>
          <p:cNvCxnSpPr>
            <a:cxnSpLocks/>
          </p:cNvCxnSpPr>
          <p:nvPr/>
        </p:nvCxnSpPr>
        <p:spPr bwMode="gray">
          <a:xfrm>
            <a:off x="5173652" y="6264619"/>
            <a:ext cx="557607" cy="0"/>
          </a:xfrm>
          <a:prstGeom prst="straightConnector1">
            <a:avLst/>
          </a:prstGeom>
          <a:noFill/>
          <a:ln w="28575" cap="flat" cmpd="sng" algn="ctr">
            <a:solidFill>
              <a:srgbClr val="DA291C"/>
            </a:solidFill>
            <a:prstDash val="solid"/>
            <a:miter lim="800000"/>
            <a:tailEnd type="triangle"/>
          </a:ln>
          <a:effectLst/>
        </p:spPr>
      </p:cxnSp>
      <p:sp>
        <p:nvSpPr>
          <p:cNvPr id="92" name="TextBox 64">
            <a:extLst>
              <a:ext uri="{FF2B5EF4-FFF2-40B4-BE49-F238E27FC236}">
                <a16:creationId xmlns:a16="http://schemas.microsoft.com/office/drawing/2014/main" id="{20F21A70-FAC7-4EDD-A136-ED5282D91017}"/>
              </a:ext>
            </a:extLst>
          </p:cNvPr>
          <p:cNvSpPr txBox="1"/>
          <p:nvPr/>
        </p:nvSpPr>
        <p:spPr>
          <a:xfrm>
            <a:off x="5703334" y="6158885"/>
            <a:ext cx="750526" cy="215444"/>
          </a:xfrm>
          <a:prstGeom prst="rect">
            <a:avLst/>
          </a:prstGeom>
          <a:noFill/>
        </p:spPr>
        <p:txBody>
          <a:bodyPr wrap="none" rtlCol="0">
            <a:spAutoFit/>
          </a:bodyPr>
          <a:lstStyle/>
          <a:p>
            <a:pPr defTabSz="457200"/>
            <a:r>
              <a:rPr lang="ja-JP" altLang="en-US" sz="800">
                <a:latin typeface="+mj-ea"/>
                <a:ea typeface="+mj-ea"/>
              </a:rPr>
              <a:t>：お金の流れ</a:t>
            </a:r>
          </a:p>
        </p:txBody>
      </p:sp>
      <p:sp>
        <p:nvSpPr>
          <p:cNvPr id="93" name="TextBox 65">
            <a:extLst>
              <a:ext uri="{FF2B5EF4-FFF2-40B4-BE49-F238E27FC236}">
                <a16:creationId xmlns:a16="http://schemas.microsoft.com/office/drawing/2014/main" id="{4D50105D-7230-40AC-96D6-E2CD3134E8C3}"/>
              </a:ext>
            </a:extLst>
          </p:cNvPr>
          <p:cNvSpPr txBox="1"/>
          <p:nvPr/>
        </p:nvSpPr>
        <p:spPr>
          <a:xfrm>
            <a:off x="6030463" y="3781959"/>
            <a:ext cx="902811" cy="215444"/>
          </a:xfrm>
          <a:prstGeom prst="rect">
            <a:avLst/>
          </a:prstGeom>
          <a:noFill/>
        </p:spPr>
        <p:txBody>
          <a:bodyPr wrap="none" rtlCol="0">
            <a:spAutoFit/>
          </a:bodyPr>
          <a:lstStyle/>
          <a:p>
            <a:pPr algn="ctr" defTabSz="457200"/>
            <a:r>
              <a:rPr lang="ja-JP" altLang="en-US" sz="800">
                <a:latin typeface="+mj-ea"/>
                <a:ea typeface="+mj-ea"/>
              </a:rPr>
              <a:t>証明書発行依頼</a:t>
            </a:r>
            <a:endParaRPr lang="en-US" altLang="ja-JP" sz="800">
              <a:latin typeface="+mj-ea"/>
              <a:ea typeface="+mj-ea"/>
            </a:endParaRPr>
          </a:p>
        </p:txBody>
      </p:sp>
      <p:cxnSp>
        <p:nvCxnSpPr>
          <p:cNvPr id="94" name="Straight Arrow Connector 67">
            <a:extLst>
              <a:ext uri="{FF2B5EF4-FFF2-40B4-BE49-F238E27FC236}">
                <a16:creationId xmlns:a16="http://schemas.microsoft.com/office/drawing/2014/main" id="{6EFAD81C-2F4A-4137-AA1F-588CBB1E62A0}"/>
              </a:ext>
            </a:extLst>
          </p:cNvPr>
          <p:cNvCxnSpPr>
            <a:cxnSpLocks/>
          </p:cNvCxnSpPr>
          <p:nvPr/>
        </p:nvCxnSpPr>
        <p:spPr bwMode="gray">
          <a:xfrm>
            <a:off x="6218598" y="4134844"/>
            <a:ext cx="523288" cy="0"/>
          </a:xfrm>
          <a:prstGeom prst="straightConnector1">
            <a:avLst/>
          </a:prstGeom>
          <a:noFill/>
          <a:ln w="28575" cap="flat" cmpd="sng" algn="ctr">
            <a:solidFill>
              <a:schemeClr val="tx1"/>
            </a:solidFill>
            <a:prstDash val="solid"/>
            <a:miter lim="800000"/>
            <a:tailEnd type="triangle"/>
          </a:ln>
          <a:effectLst/>
        </p:spPr>
      </p:cxnSp>
      <p:sp>
        <p:nvSpPr>
          <p:cNvPr id="95" name="Rectangle: Rounded Corners 7">
            <a:extLst>
              <a:ext uri="{FF2B5EF4-FFF2-40B4-BE49-F238E27FC236}">
                <a16:creationId xmlns:a16="http://schemas.microsoft.com/office/drawing/2014/main" id="{34D5BB27-AE61-4A64-A3F7-D2E11C2EE713}"/>
              </a:ext>
            </a:extLst>
          </p:cNvPr>
          <p:cNvSpPr/>
          <p:nvPr/>
        </p:nvSpPr>
        <p:spPr bwMode="gray">
          <a:xfrm>
            <a:off x="6878162" y="4557326"/>
            <a:ext cx="1029891" cy="328745"/>
          </a:xfrm>
          <a:prstGeom prst="rect">
            <a:avLst/>
          </a:prstGeom>
          <a:solidFill>
            <a:srgbClr val="DCDCDC"/>
          </a:solidFill>
          <a:ln w="12700" cap="flat" cmpd="sng" algn="ctr">
            <a:solidFill>
              <a:srgbClr val="DCDCDC"/>
            </a:solidFill>
            <a:prstDash val="solid"/>
            <a:miter lim="800000"/>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effectLst/>
                <a:uLnTx/>
                <a:uFillTx/>
                <a:latin typeface="+mj-ea"/>
                <a:ea typeface="+mj-ea"/>
                <a:cs typeface="+mn-cs"/>
              </a:rPr>
              <a:t>転職仲介事業者</a:t>
            </a:r>
          </a:p>
        </p:txBody>
      </p:sp>
      <p:cxnSp>
        <p:nvCxnSpPr>
          <p:cNvPr id="96" name="Straight Arrow Connector 67">
            <a:extLst>
              <a:ext uri="{FF2B5EF4-FFF2-40B4-BE49-F238E27FC236}">
                <a16:creationId xmlns:a16="http://schemas.microsoft.com/office/drawing/2014/main" id="{A7C19641-FBC9-4F4A-BDDA-1675853A87D5}"/>
              </a:ext>
            </a:extLst>
          </p:cNvPr>
          <p:cNvCxnSpPr>
            <a:cxnSpLocks/>
          </p:cNvCxnSpPr>
          <p:nvPr/>
        </p:nvCxnSpPr>
        <p:spPr bwMode="gray">
          <a:xfrm>
            <a:off x="6218598" y="4716586"/>
            <a:ext cx="523288" cy="0"/>
          </a:xfrm>
          <a:prstGeom prst="straightConnector1">
            <a:avLst/>
          </a:prstGeom>
          <a:noFill/>
          <a:ln w="28575" cap="flat" cmpd="sng" algn="ctr">
            <a:solidFill>
              <a:schemeClr val="tx1"/>
            </a:solidFill>
            <a:prstDash val="solid"/>
            <a:miter lim="800000"/>
            <a:tailEnd type="triangle"/>
          </a:ln>
          <a:effectLst/>
        </p:spPr>
      </p:cxnSp>
      <p:cxnSp>
        <p:nvCxnSpPr>
          <p:cNvPr id="97" name="Straight Arrow Connector 57">
            <a:extLst>
              <a:ext uri="{FF2B5EF4-FFF2-40B4-BE49-F238E27FC236}">
                <a16:creationId xmlns:a16="http://schemas.microsoft.com/office/drawing/2014/main" id="{4D4C4D11-28BF-4F24-B53C-89DC88F2B8DD}"/>
              </a:ext>
            </a:extLst>
          </p:cNvPr>
          <p:cNvCxnSpPr>
            <a:cxnSpLocks/>
          </p:cNvCxnSpPr>
          <p:nvPr/>
        </p:nvCxnSpPr>
        <p:spPr bwMode="gray">
          <a:xfrm>
            <a:off x="8032162" y="4711074"/>
            <a:ext cx="523288" cy="0"/>
          </a:xfrm>
          <a:prstGeom prst="straightConnector1">
            <a:avLst/>
          </a:prstGeom>
          <a:noFill/>
          <a:ln w="28575" cap="flat" cmpd="sng" algn="ctr">
            <a:solidFill>
              <a:schemeClr val="tx1"/>
            </a:solidFill>
            <a:prstDash val="solid"/>
            <a:miter lim="800000"/>
            <a:tailEnd type="triangle"/>
          </a:ln>
          <a:effectLst/>
        </p:spPr>
      </p:cxnSp>
      <p:sp>
        <p:nvSpPr>
          <p:cNvPr id="98" name="TextBox 58">
            <a:extLst>
              <a:ext uri="{FF2B5EF4-FFF2-40B4-BE49-F238E27FC236}">
                <a16:creationId xmlns:a16="http://schemas.microsoft.com/office/drawing/2014/main" id="{3CC890CB-6CAD-4400-BE8C-16F1AC1FC473}"/>
              </a:ext>
            </a:extLst>
          </p:cNvPr>
          <p:cNvSpPr txBox="1"/>
          <p:nvPr/>
        </p:nvSpPr>
        <p:spPr>
          <a:xfrm>
            <a:off x="7788844" y="4292298"/>
            <a:ext cx="986167" cy="461665"/>
          </a:xfrm>
          <a:prstGeom prst="rect">
            <a:avLst/>
          </a:prstGeom>
          <a:noFill/>
        </p:spPr>
        <p:txBody>
          <a:bodyPr wrap="none" rtlCol="0">
            <a:spAutoFit/>
          </a:bodyPr>
          <a:lstStyle/>
          <a:p>
            <a:pPr algn="ctr" defTabSz="457200"/>
            <a:r>
              <a:rPr lang="ja-JP" altLang="en-US" sz="800">
                <a:latin typeface="+mj-ea"/>
                <a:ea typeface="+mj-ea"/>
              </a:rPr>
              <a:t>マッチング・紹介</a:t>
            </a:r>
            <a:r>
              <a:rPr lang="en-US" altLang="ja-JP" sz="800">
                <a:latin typeface="+mj-ea"/>
                <a:ea typeface="+mj-ea"/>
              </a:rPr>
              <a:t>/</a:t>
            </a:r>
          </a:p>
          <a:p>
            <a:pPr algn="ctr" defTabSz="457200"/>
            <a:r>
              <a:rPr lang="ja-JP" altLang="en-US" sz="800">
                <a:latin typeface="+mj-ea"/>
                <a:ea typeface="+mj-ea"/>
              </a:rPr>
              <a:t>職務経歴の第三者</a:t>
            </a:r>
            <a:endParaRPr lang="en-US" altLang="ja-JP" sz="800">
              <a:latin typeface="+mj-ea"/>
              <a:ea typeface="+mj-ea"/>
            </a:endParaRPr>
          </a:p>
          <a:p>
            <a:pPr algn="ctr" defTabSz="457200"/>
            <a:r>
              <a:rPr lang="ja-JP" altLang="en-US" sz="800">
                <a:latin typeface="+mj-ea"/>
                <a:ea typeface="+mj-ea"/>
              </a:rPr>
              <a:t>確認結果提供</a:t>
            </a:r>
            <a:endParaRPr lang="en-US" altLang="ja-JP" sz="800">
              <a:latin typeface="+mj-ea"/>
              <a:ea typeface="+mj-ea"/>
            </a:endParaRPr>
          </a:p>
        </p:txBody>
      </p:sp>
      <p:cxnSp>
        <p:nvCxnSpPr>
          <p:cNvPr id="99" name="Straight Arrow Connector 45">
            <a:extLst>
              <a:ext uri="{FF2B5EF4-FFF2-40B4-BE49-F238E27FC236}">
                <a16:creationId xmlns:a16="http://schemas.microsoft.com/office/drawing/2014/main" id="{D824E057-D65C-4F86-B937-07F8AA7A17DA}"/>
              </a:ext>
            </a:extLst>
          </p:cNvPr>
          <p:cNvCxnSpPr>
            <a:cxnSpLocks/>
            <a:stCxn id="95" idx="0"/>
            <a:endCxn id="71" idx="2"/>
          </p:cNvCxnSpPr>
          <p:nvPr/>
        </p:nvCxnSpPr>
        <p:spPr bwMode="gray">
          <a:xfrm flipV="1">
            <a:off x="7393108" y="4238724"/>
            <a:ext cx="0" cy="318602"/>
          </a:xfrm>
          <a:prstGeom prst="straightConnector1">
            <a:avLst/>
          </a:prstGeom>
          <a:noFill/>
          <a:ln w="28575" cap="flat" cmpd="sng" algn="ctr">
            <a:solidFill>
              <a:schemeClr val="tx1"/>
            </a:solidFill>
            <a:prstDash val="solid"/>
            <a:miter lim="800000"/>
            <a:tailEnd type="triangle"/>
          </a:ln>
          <a:effectLst/>
        </p:spPr>
      </p:cxnSp>
      <p:sp>
        <p:nvSpPr>
          <p:cNvPr id="100" name="TextBox 46">
            <a:extLst>
              <a:ext uri="{FF2B5EF4-FFF2-40B4-BE49-F238E27FC236}">
                <a16:creationId xmlns:a16="http://schemas.microsoft.com/office/drawing/2014/main" id="{06D807E8-8528-4BCE-BB71-A7A6E31814EA}"/>
              </a:ext>
            </a:extLst>
          </p:cNvPr>
          <p:cNvSpPr txBox="1"/>
          <p:nvPr/>
        </p:nvSpPr>
        <p:spPr>
          <a:xfrm>
            <a:off x="6759814" y="4240771"/>
            <a:ext cx="689612" cy="338554"/>
          </a:xfrm>
          <a:prstGeom prst="rect">
            <a:avLst/>
          </a:prstGeom>
          <a:noFill/>
        </p:spPr>
        <p:txBody>
          <a:bodyPr wrap="none" rtlCol="0">
            <a:spAutoFit/>
          </a:bodyPr>
          <a:lstStyle/>
          <a:p>
            <a:pPr algn="ctr" defTabSz="457200"/>
            <a:r>
              <a:rPr lang="ja-JP" altLang="en-US" sz="800">
                <a:latin typeface="+mj-ea"/>
                <a:ea typeface="+mj-ea"/>
              </a:rPr>
              <a:t>当該サービス</a:t>
            </a:r>
            <a:endParaRPr lang="en-US" altLang="ja-JP" sz="800">
              <a:latin typeface="+mj-ea"/>
              <a:ea typeface="+mj-ea"/>
            </a:endParaRPr>
          </a:p>
          <a:p>
            <a:pPr algn="ctr" defTabSz="457200"/>
            <a:r>
              <a:rPr lang="ja-JP" altLang="en-US" sz="800">
                <a:latin typeface="+mj-ea"/>
                <a:ea typeface="+mj-ea"/>
              </a:rPr>
              <a:t>提供</a:t>
            </a:r>
          </a:p>
        </p:txBody>
      </p:sp>
      <p:cxnSp>
        <p:nvCxnSpPr>
          <p:cNvPr id="101" name="Straight Arrow Connector 42">
            <a:extLst>
              <a:ext uri="{FF2B5EF4-FFF2-40B4-BE49-F238E27FC236}">
                <a16:creationId xmlns:a16="http://schemas.microsoft.com/office/drawing/2014/main" id="{DB1D47C7-DA7E-4D65-B1BA-ABD09A0A2AF0}"/>
              </a:ext>
            </a:extLst>
          </p:cNvPr>
          <p:cNvCxnSpPr>
            <a:cxnSpLocks/>
          </p:cNvCxnSpPr>
          <p:nvPr/>
        </p:nvCxnSpPr>
        <p:spPr bwMode="gray">
          <a:xfrm>
            <a:off x="7525541" y="4955116"/>
            <a:ext cx="0" cy="508486"/>
          </a:xfrm>
          <a:prstGeom prst="straightConnector1">
            <a:avLst/>
          </a:prstGeom>
          <a:noFill/>
          <a:ln w="28575" cap="flat" cmpd="sng" algn="ctr">
            <a:solidFill>
              <a:srgbClr val="DA291C"/>
            </a:solidFill>
            <a:prstDash val="solid"/>
            <a:miter lim="800000"/>
            <a:tailEnd type="triangle"/>
          </a:ln>
          <a:effectLst/>
        </p:spPr>
      </p:cxnSp>
      <p:sp>
        <p:nvSpPr>
          <p:cNvPr id="102" name="TextBox 43">
            <a:extLst>
              <a:ext uri="{FF2B5EF4-FFF2-40B4-BE49-F238E27FC236}">
                <a16:creationId xmlns:a16="http://schemas.microsoft.com/office/drawing/2014/main" id="{CFD52E61-310C-4B4B-A1B1-680F2D8F914B}"/>
              </a:ext>
            </a:extLst>
          </p:cNvPr>
          <p:cNvSpPr txBox="1"/>
          <p:nvPr/>
        </p:nvSpPr>
        <p:spPr>
          <a:xfrm>
            <a:off x="7592135" y="5088169"/>
            <a:ext cx="492443" cy="338554"/>
          </a:xfrm>
          <a:prstGeom prst="rect">
            <a:avLst/>
          </a:prstGeom>
          <a:noFill/>
        </p:spPr>
        <p:txBody>
          <a:bodyPr wrap="none" rtlCol="0">
            <a:spAutoFit/>
          </a:bodyPr>
          <a:lstStyle/>
          <a:p>
            <a:pPr algn="ctr" defTabSz="457200"/>
            <a:r>
              <a:rPr lang="ja-JP" altLang="en-US" sz="800">
                <a:latin typeface="+mj-ea"/>
                <a:ea typeface="+mj-ea"/>
              </a:rPr>
              <a:t>サービス</a:t>
            </a:r>
            <a:br>
              <a:rPr lang="en-US" altLang="ja-JP" sz="800">
                <a:latin typeface="+mj-ea"/>
                <a:ea typeface="+mj-ea"/>
              </a:rPr>
            </a:br>
            <a:r>
              <a:rPr lang="ja-JP" altLang="en-US" sz="800">
                <a:latin typeface="+mj-ea"/>
                <a:ea typeface="+mj-ea"/>
              </a:rPr>
              <a:t>利用料</a:t>
            </a:r>
          </a:p>
        </p:txBody>
      </p:sp>
      <p:sp>
        <p:nvSpPr>
          <p:cNvPr id="103" name="Rectangle: Rounded Corners 37">
            <a:extLst>
              <a:ext uri="{FF2B5EF4-FFF2-40B4-BE49-F238E27FC236}">
                <a16:creationId xmlns:a16="http://schemas.microsoft.com/office/drawing/2014/main" id="{12AA917F-2984-4E41-9A6B-E8B95354740D}"/>
              </a:ext>
            </a:extLst>
          </p:cNvPr>
          <p:cNvSpPr/>
          <p:nvPr/>
        </p:nvSpPr>
        <p:spPr bwMode="gray">
          <a:xfrm>
            <a:off x="1981536" y="5711687"/>
            <a:ext cx="975275"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000000"/>
                </a:solidFill>
                <a:effectLst/>
                <a:uLnTx/>
                <a:uFillTx/>
                <a:latin typeface="+mj-ea"/>
                <a:ea typeface="+mj-ea"/>
                <a:cs typeface="+mn-cs"/>
              </a:rPr>
              <a:t>転職仲介</a:t>
            </a:r>
            <a:endParaRPr kumimoji="0" lang="en-US" altLang="ja-JP" sz="1200" b="0" i="0" u="none" strike="noStrike" kern="0" cap="none" spc="0" normalizeH="0" baseline="0" noProof="0">
              <a:ln>
                <a:noFill/>
              </a:ln>
              <a:solidFill>
                <a:srgbClr val="000000"/>
              </a:solidFill>
              <a:effectLst/>
              <a:uLnTx/>
              <a:uFillTx/>
              <a:latin typeface="+mj-ea"/>
              <a:ea typeface="+mj-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000000"/>
                </a:solidFill>
                <a:effectLst/>
                <a:uLnTx/>
                <a:uFillTx/>
                <a:latin typeface="+mj-ea"/>
                <a:ea typeface="+mj-ea"/>
                <a:cs typeface="+mn-cs"/>
              </a:rPr>
              <a:t>事業者</a:t>
            </a:r>
          </a:p>
        </p:txBody>
      </p:sp>
      <p:cxnSp>
        <p:nvCxnSpPr>
          <p:cNvPr id="104" name="Straight Arrow Connector 66">
            <a:extLst>
              <a:ext uri="{FF2B5EF4-FFF2-40B4-BE49-F238E27FC236}">
                <a16:creationId xmlns:a16="http://schemas.microsoft.com/office/drawing/2014/main" id="{F8C59948-B943-47F2-A771-0CE21F8C3C8A}"/>
              </a:ext>
            </a:extLst>
          </p:cNvPr>
          <p:cNvCxnSpPr>
            <a:cxnSpLocks/>
            <a:stCxn id="53" idx="2"/>
            <a:endCxn id="103" idx="0"/>
          </p:cNvCxnSpPr>
          <p:nvPr/>
        </p:nvCxnSpPr>
        <p:spPr bwMode="gray">
          <a:xfrm>
            <a:off x="2469174" y="5282152"/>
            <a:ext cx="0" cy="429535"/>
          </a:xfrm>
          <a:prstGeom prst="straightConnector1">
            <a:avLst/>
          </a:prstGeom>
          <a:noFill/>
          <a:ln w="28575" cap="flat" cmpd="sng" algn="ctr">
            <a:solidFill>
              <a:schemeClr val="tx1"/>
            </a:solidFill>
            <a:prstDash val="solid"/>
            <a:miter lim="800000"/>
            <a:tailEnd type="triangle"/>
          </a:ln>
          <a:effectLst/>
        </p:spPr>
      </p:cxnSp>
      <p:sp>
        <p:nvSpPr>
          <p:cNvPr id="105" name="TextBox 69">
            <a:extLst>
              <a:ext uri="{FF2B5EF4-FFF2-40B4-BE49-F238E27FC236}">
                <a16:creationId xmlns:a16="http://schemas.microsoft.com/office/drawing/2014/main" id="{6DCDD828-64E7-4625-8F4F-8FB691A3FD0C}"/>
              </a:ext>
            </a:extLst>
          </p:cNvPr>
          <p:cNvSpPr txBox="1"/>
          <p:nvPr/>
        </p:nvSpPr>
        <p:spPr>
          <a:xfrm>
            <a:off x="1884747" y="5355880"/>
            <a:ext cx="1218603" cy="215444"/>
          </a:xfrm>
          <a:prstGeom prst="rect">
            <a:avLst/>
          </a:prstGeom>
          <a:solidFill>
            <a:schemeClr val="bg1"/>
          </a:solidFill>
        </p:spPr>
        <p:txBody>
          <a:bodyPr wrap="none" rtlCol="0">
            <a:spAutoFit/>
          </a:bodyPr>
          <a:lstStyle/>
          <a:p>
            <a:pPr algn="ctr" defTabSz="457200"/>
            <a:r>
              <a:rPr lang="ja-JP" altLang="en-US" sz="800">
                <a:latin typeface="+mj-ea"/>
                <a:ea typeface="+mj-ea"/>
              </a:rPr>
              <a:t>職務経歴レビュー依頼等</a:t>
            </a:r>
            <a:endParaRPr lang="en-US" altLang="ja-JP" sz="800">
              <a:latin typeface="+mj-ea"/>
              <a:ea typeface="+mj-ea"/>
            </a:endParaRPr>
          </a:p>
        </p:txBody>
      </p:sp>
      <p:cxnSp>
        <p:nvCxnSpPr>
          <p:cNvPr id="106" name="Straight Arrow Connector 66">
            <a:extLst>
              <a:ext uri="{FF2B5EF4-FFF2-40B4-BE49-F238E27FC236}">
                <a16:creationId xmlns:a16="http://schemas.microsoft.com/office/drawing/2014/main" id="{4F6A6EA7-93E3-48A2-B536-75202AD93F02}"/>
              </a:ext>
            </a:extLst>
          </p:cNvPr>
          <p:cNvCxnSpPr>
            <a:cxnSpLocks/>
          </p:cNvCxnSpPr>
          <p:nvPr/>
        </p:nvCxnSpPr>
        <p:spPr bwMode="gray">
          <a:xfrm flipV="1">
            <a:off x="3116319" y="5454646"/>
            <a:ext cx="453556" cy="416450"/>
          </a:xfrm>
          <a:prstGeom prst="straightConnector1">
            <a:avLst/>
          </a:prstGeom>
          <a:noFill/>
          <a:ln w="28575" cap="flat" cmpd="sng" algn="ctr">
            <a:solidFill>
              <a:schemeClr val="tx1"/>
            </a:solidFill>
            <a:prstDash val="solid"/>
            <a:miter lim="800000"/>
            <a:tailEnd type="triangle"/>
          </a:ln>
          <a:effectLst/>
        </p:spPr>
      </p:cxnSp>
      <p:sp>
        <p:nvSpPr>
          <p:cNvPr id="107" name="TextBox 69">
            <a:extLst>
              <a:ext uri="{FF2B5EF4-FFF2-40B4-BE49-F238E27FC236}">
                <a16:creationId xmlns:a16="http://schemas.microsoft.com/office/drawing/2014/main" id="{3ECA5FB8-B738-4EF0-8815-771DF7AB3DA0}"/>
              </a:ext>
            </a:extLst>
          </p:cNvPr>
          <p:cNvSpPr txBox="1"/>
          <p:nvPr/>
        </p:nvSpPr>
        <p:spPr>
          <a:xfrm>
            <a:off x="2917484" y="5971146"/>
            <a:ext cx="595035" cy="215444"/>
          </a:xfrm>
          <a:prstGeom prst="rect">
            <a:avLst/>
          </a:prstGeom>
          <a:noFill/>
        </p:spPr>
        <p:txBody>
          <a:bodyPr wrap="none" rtlCol="0">
            <a:spAutoFit/>
          </a:bodyPr>
          <a:lstStyle/>
          <a:p>
            <a:pPr algn="ctr" defTabSz="457200"/>
            <a:r>
              <a:rPr lang="ja-JP" altLang="en-US" sz="800">
                <a:latin typeface="+mj-ea"/>
                <a:ea typeface="+mj-ea"/>
              </a:rPr>
              <a:t>申請代行</a:t>
            </a:r>
            <a:endParaRPr lang="en-US" altLang="ja-JP" sz="800">
              <a:latin typeface="+mj-ea"/>
              <a:ea typeface="+mj-ea"/>
            </a:endParaRPr>
          </a:p>
        </p:txBody>
      </p:sp>
      <p:sp>
        <p:nvSpPr>
          <p:cNvPr id="108" name="TextBox 56">
            <a:extLst>
              <a:ext uri="{FF2B5EF4-FFF2-40B4-BE49-F238E27FC236}">
                <a16:creationId xmlns:a16="http://schemas.microsoft.com/office/drawing/2014/main" id="{D7127F17-D8B4-4F0E-AE13-379C2C509457}"/>
              </a:ext>
            </a:extLst>
          </p:cNvPr>
          <p:cNvSpPr txBox="1"/>
          <p:nvPr/>
        </p:nvSpPr>
        <p:spPr>
          <a:xfrm>
            <a:off x="6152820" y="4149540"/>
            <a:ext cx="697627" cy="215444"/>
          </a:xfrm>
          <a:prstGeom prst="rect">
            <a:avLst/>
          </a:prstGeom>
          <a:noFill/>
        </p:spPr>
        <p:txBody>
          <a:bodyPr wrap="none" rtlCol="0">
            <a:spAutoFit/>
          </a:bodyPr>
          <a:lstStyle/>
          <a:p>
            <a:pPr algn="ctr" defTabSz="457200"/>
            <a:r>
              <a:rPr lang="ja-JP" altLang="en-US" sz="800">
                <a:latin typeface="+mj-ea"/>
                <a:ea typeface="+mj-ea"/>
              </a:rPr>
              <a:t>証明書発行</a:t>
            </a:r>
            <a:endParaRPr lang="en-US" altLang="ja-JP" sz="800">
              <a:latin typeface="+mj-ea"/>
              <a:ea typeface="+mj-ea"/>
            </a:endParaRPr>
          </a:p>
        </p:txBody>
      </p:sp>
    </p:spTree>
    <p:extLst>
      <p:ext uri="{BB962C8B-B14F-4D97-AF65-F5344CB8AC3E}">
        <p14:creationId xmlns:p14="http://schemas.microsoft.com/office/powerpoint/2010/main" val="4009702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5BB37F0-B6B6-461A-A31F-B3C75B83538D}"/>
              </a:ext>
            </a:extLst>
          </p:cNvPr>
          <p:cNvSpPr>
            <a:spLocks noGrp="1"/>
          </p:cNvSpPr>
          <p:nvPr>
            <p:ph type="title"/>
          </p:nvPr>
        </p:nvSpPr>
        <p:spPr/>
        <p:txBody>
          <a:bodyPr/>
          <a:lstStyle/>
          <a:p>
            <a:r>
              <a:rPr kumimoji="1" lang="ja-JP" altLang="en-US" dirty="0"/>
              <a:t>「３</a:t>
            </a:r>
            <a:r>
              <a:rPr kumimoji="1" lang="en-US" altLang="ja-JP" dirty="0"/>
              <a:t>-</a:t>
            </a:r>
            <a:r>
              <a:rPr kumimoji="1" lang="ja-JP" altLang="en-US" dirty="0"/>
              <a:t>４」ユースケースのサービスリリースに向けたマイルストーン　</a:t>
            </a:r>
            <a:br>
              <a:rPr kumimoji="1" lang="en-US" altLang="ja-JP" dirty="0"/>
            </a:br>
            <a:r>
              <a:rPr kumimoji="1" lang="en-US" altLang="ja-JP" dirty="0"/>
              <a:t>※</a:t>
            </a:r>
            <a:r>
              <a:rPr kumimoji="1" lang="ja-JP" altLang="en-US" dirty="0"/>
              <a:t>テンプレートとしてご活用ください</a:t>
            </a:r>
          </a:p>
        </p:txBody>
      </p:sp>
      <p:grpSp>
        <p:nvGrpSpPr>
          <p:cNvPr id="4" name="グループ化 3">
            <a:extLst>
              <a:ext uri="{FF2B5EF4-FFF2-40B4-BE49-F238E27FC236}">
                <a16:creationId xmlns:a16="http://schemas.microsoft.com/office/drawing/2014/main" id="{66E5BBCB-F793-4EF9-B652-FD97019D1CD7}"/>
              </a:ext>
            </a:extLst>
          </p:cNvPr>
          <p:cNvGrpSpPr/>
          <p:nvPr/>
        </p:nvGrpSpPr>
        <p:grpSpPr>
          <a:xfrm>
            <a:off x="417000" y="807575"/>
            <a:ext cx="9072000" cy="5837703"/>
            <a:chOff x="417000" y="807575"/>
            <a:chExt cx="9072000" cy="5837703"/>
          </a:xfrm>
        </p:grpSpPr>
        <p:sp>
          <p:nvSpPr>
            <p:cNvPr id="18" name="正方形/長方形 17">
              <a:extLst>
                <a:ext uri="{FF2B5EF4-FFF2-40B4-BE49-F238E27FC236}">
                  <a16:creationId xmlns:a16="http://schemas.microsoft.com/office/drawing/2014/main" id="{E90676B8-BAC5-4046-AC75-325D5193A87E}"/>
                </a:ext>
              </a:extLst>
            </p:cNvPr>
            <p:cNvSpPr/>
            <p:nvPr/>
          </p:nvSpPr>
          <p:spPr bwMode="gray">
            <a:xfrm>
              <a:off x="417000" y="807575"/>
              <a:ext cx="1945200" cy="279365"/>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solidFill>
                    <a:schemeClr val="bg1"/>
                  </a:solidFill>
                  <a:effectLst/>
                  <a:uLnTx/>
                  <a:uFillTx/>
                  <a:latin typeface="+mn-lt"/>
                  <a:ea typeface="+mn-ea"/>
                  <a:cs typeface="+mn-cs"/>
                </a:rPr>
                <a:t>タイムライン</a:t>
              </a:r>
            </a:p>
          </p:txBody>
        </p:sp>
        <p:sp>
          <p:nvSpPr>
            <p:cNvPr id="19" name="正方形/長方形 18">
              <a:extLst>
                <a:ext uri="{FF2B5EF4-FFF2-40B4-BE49-F238E27FC236}">
                  <a16:creationId xmlns:a16="http://schemas.microsoft.com/office/drawing/2014/main" id="{EDA9B633-4473-4052-AF1A-673879FB150F}"/>
                </a:ext>
              </a:extLst>
            </p:cNvPr>
            <p:cNvSpPr/>
            <p:nvPr/>
          </p:nvSpPr>
          <p:spPr bwMode="gray">
            <a:xfrm>
              <a:off x="2522024" y="807575"/>
              <a:ext cx="2850075" cy="279365"/>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n-lt"/>
                  <a:cs typeface="+mn-cs"/>
                </a:rPr>
                <a:t>マイルストーン</a:t>
              </a:r>
              <a:endParaRPr kumimoji="1" lang="ja-JP" altLang="en-US" sz="1400" b="0" i="0" u="none" strike="noStrike" kern="1200" cap="none" spc="0" normalizeH="0" baseline="0" noProof="0">
                <a:ln>
                  <a:noFill/>
                </a:ln>
                <a:solidFill>
                  <a:schemeClr val="bg1"/>
                </a:solidFill>
                <a:effectLst/>
                <a:uLnTx/>
                <a:uFillTx/>
                <a:latin typeface="+mn-lt"/>
                <a:ea typeface="+mn-ea"/>
                <a:cs typeface="+mn-cs"/>
              </a:endParaRPr>
            </a:p>
          </p:txBody>
        </p:sp>
        <p:sp>
          <p:nvSpPr>
            <p:cNvPr id="20" name="正方形/長方形 19">
              <a:extLst>
                <a:ext uri="{FF2B5EF4-FFF2-40B4-BE49-F238E27FC236}">
                  <a16:creationId xmlns:a16="http://schemas.microsoft.com/office/drawing/2014/main" id="{F99B5ABA-02A0-4D47-A815-20A8A517F2FE}"/>
                </a:ext>
              </a:extLst>
            </p:cNvPr>
            <p:cNvSpPr/>
            <p:nvPr/>
          </p:nvSpPr>
          <p:spPr bwMode="gray">
            <a:xfrm>
              <a:off x="5531923" y="807575"/>
              <a:ext cx="3957077" cy="279365"/>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dirty="0">
                  <a:solidFill>
                    <a:schemeClr val="bg1"/>
                  </a:solidFill>
                  <a:latin typeface="+mn-lt"/>
                  <a:cs typeface="+mn-cs"/>
                </a:rPr>
                <a:t>マイルストーン達成に向けて実施すること</a:t>
              </a:r>
              <a:endParaRPr kumimoji="1" lang="ja-JP" altLang="en-US" sz="1400" b="0" i="0" u="none" strike="noStrike" kern="1200" cap="none" spc="0" normalizeH="0" baseline="0" noProof="0" dirty="0">
                <a:ln>
                  <a:noFill/>
                </a:ln>
                <a:solidFill>
                  <a:schemeClr val="bg1"/>
                </a:solidFill>
                <a:effectLst/>
                <a:uLnTx/>
                <a:uFillTx/>
                <a:latin typeface="+mn-lt"/>
                <a:ea typeface="+mn-ea"/>
                <a:cs typeface="+mn-cs"/>
              </a:endParaRPr>
            </a:p>
          </p:txBody>
        </p:sp>
        <p:sp>
          <p:nvSpPr>
            <p:cNvPr id="17" name="矢印: 右 16">
              <a:extLst>
                <a:ext uri="{FF2B5EF4-FFF2-40B4-BE49-F238E27FC236}">
                  <a16:creationId xmlns:a16="http://schemas.microsoft.com/office/drawing/2014/main" id="{6121998D-3EE9-479C-937F-71E63076D8AF}"/>
                </a:ext>
              </a:extLst>
            </p:cNvPr>
            <p:cNvSpPr/>
            <p:nvPr/>
          </p:nvSpPr>
          <p:spPr bwMode="gray">
            <a:xfrm rot="5400000">
              <a:off x="-2052429" y="3760943"/>
              <a:ext cx="5498736" cy="269933"/>
            </a:xfrm>
            <a:prstGeom prst="rightArrow">
              <a:avLst>
                <a:gd name="adj1" fmla="val 50000"/>
                <a:gd name="adj2" fmla="val 102633"/>
              </a:avLst>
            </a:prstGeom>
            <a:solidFill>
              <a:sysClr val="window" lastClr="FFFFFF">
                <a:lumMod val="65000"/>
              </a:sysClr>
            </a:solidFill>
            <a:ln w="12700" algn="ctr">
              <a:solidFill>
                <a:sysClr val="window" lastClr="FFFFFF">
                  <a:lumMod val="95000"/>
                </a:sys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prstClr val="black"/>
                </a:solidFill>
                <a:effectLst/>
                <a:uLnTx/>
                <a:uFillTx/>
                <a:latin typeface="Yu Gothic UI" panose="020B0500000000000000" pitchFamily="50" charset="-128"/>
                <a:ea typeface="Yu Gothic UI" panose="020B0500000000000000" pitchFamily="50" charset="-128"/>
              </a:endParaRPr>
            </a:p>
          </p:txBody>
        </p:sp>
        <p:grpSp>
          <p:nvGrpSpPr>
            <p:cNvPr id="21" name="グループ化 20">
              <a:extLst>
                <a:ext uri="{FF2B5EF4-FFF2-40B4-BE49-F238E27FC236}">
                  <a16:creationId xmlns:a16="http://schemas.microsoft.com/office/drawing/2014/main" id="{402212C9-293B-4091-BECC-2871945018EA}"/>
                </a:ext>
              </a:extLst>
            </p:cNvPr>
            <p:cNvGrpSpPr/>
            <p:nvPr/>
          </p:nvGrpSpPr>
          <p:grpSpPr>
            <a:xfrm>
              <a:off x="750374" y="1491242"/>
              <a:ext cx="1611826" cy="166687"/>
              <a:chOff x="750374" y="2294438"/>
              <a:chExt cx="1611826" cy="215444"/>
            </a:xfrm>
          </p:grpSpPr>
          <p:sp>
            <p:nvSpPr>
              <p:cNvPr id="22" name="二等辺三角形 21">
                <a:extLst>
                  <a:ext uri="{FF2B5EF4-FFF2-40B4-BE49-F238E27FC236}">
                    <a16:creationId xmlns:a16="http://schemas.microsoft.com/office/drawing/2014/main" id="{BB9484A3-899D-438F-A7C2-44784E57C7F2}"/>
                  </a:ext>
                </a:extLst>
              </p:cNvPr>
              <p:cNvSpPr/>
              <p:nvPr/>
            </p:nvSpPr>
            <p:spPr bwMode="gray">
              <a:xfrm rot="16200000">
                <a:off x="735717" y="2309096"/>
                <a:ext cx="212540" cy="183225"/>
              </a:xfrm>
              <a:prstGeom prst="triangle">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srgbClr val="DA291C"/>
                  </a:solidFill>
                  <a:effectLst/>
                  <a:uLnTx/>
                  <a:uFillTx/>
                  <a:latin typeface="Yu Gothic UI" panose="020B0500000000000000" pitchFamily="50" charset="-128"/>
                  <a:ea typeface="Yu Gothic UI" panose="020B0500000000000000" pitchFamily="50" charset="-128"/>
                </a:endParaRPr>
              </a:p>
            </p:txBody>
          </p:sp>
          <p:sp>
            <p:nvSpPr>
              <p:cNvPr id="23" name="テキスト ボックス 22">
                <a:extLst>
                  <a:ext uri="{FF2B5EF4-FFF2-40B4-BE49-F238E27FC236}">
                    <a16:creationId xmlns:a16="http://schemas.microsoft.com/office/drawing/2014/main" id="{36494C3E-05C3-47A3-865F-F3DD6FE2AB48}"/>
                  </a:ext>
                </a:extLst>
              </p:cNvPr>
              <p:cNvSpPr txBox="1"/>
              <p:nvPr/>
            </p:nvSpPr>
            <p:spPr bwMode="gray">
              <a:xfrm>
                <a:off x="1123950" y="2294438"/>
                <a:ext cx="1238250" cy="215444"/>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rgbClr val="DA291C"/>
                    </a:solidFill>
                    <a:effectLst/>
                    <a:uLnTx/>
                    <a:uFillTx/>
                    <a:latin typeface="+mn-lt"/>
                    <a:ea typeface="+mn-ea"/>
                    <a:cs typeface="+mn-cs"/>
                  </a:rPr>
                  <a:t>2024</a:t>
                </a:r>
                <a:r>
                  <a:rPr kumimoji="1" lang="ja-JP" altLang="en-US" sz="1400" b="0" i="0" u="none" strike="noStrike" kern="1200" cap="none" spc="0" normalizeH="0" baseline="0" noProof="0">
                    <a:ln>
                      <a:noFill/>
                    </a:ln>
                    <a:solidFill>
                      <a:srgbClr val="DA291C"/>
                    </a:solidFill>
                    <a:effectLst/>
                    <a:uLnTx/>
                    <a:uFillTx/>
                    <a:latin typeface="+mn-lt"/>
                    <a:ea typeface="+mn-ea"/>
                    <a:cs typeface="+mn-cs"/>
                  </a:rPr>
                  <a:t>年</a:t>
                </a:r>
                <a:r>
                  <a:rPr kumimoji="1" lang="en-US" altLang="ja-JP" sz="1400" b="0" i="0" u="none" strike="noStrike" kern="1200" cap="none" spc="0" normalizeH="0" baseline="0" noProof="0">
                    <a:ln>
                      <a:noFill/>
                    </a:ln>
                    <a:solidFill>
                      <a:srgbClr val="DA291C"/>
                    </a:solidFill>
                    <a:effectLst/>
                    <a:uLnTx/>
                    <a:uFillTx/>
                    <a:latin typeface="+mn-lt"/>
                    <a:ea typeface="+mn-ea"/>
                    <a:cs typeface="+mn-cs"/>
                  </a:rPr>
                  <a:t>XX</a:t>
                </a:r>
                <a:r>
                  <a:rPr kumimoji="1" lang="ja-JP" altLang="en-US" sz="1400" b="0" i="0" u="none" strike="noStrike" kern="1200" cap="none" spc="0" normalizeH="0" baseline="0" noProof="0">
                    <a:ln>
                      <a:noFill/>
                    </a:ln>
                    <a:solidFill>
                      <a:srgbClr val="DA291C"/>
                    </a:solidFill>
                    <a:effectLst/>
                    <a:uLnTx/>
                    <a:uFillTx/>
                    <a:latin typeface="+mn-lt"/>
                    <a:ea typeface="+mn-ea"/>
                    <a:cs typeface="+mn-cs"/>
                  </a:rPr>
                  <a:t>月</a:t>
                </a:r>
              </a:p>
            </p:txBody>
          </p:sp>
        </p:grpSp>
        <p:grpSp>
          <p:nvGrpSpPr>
            <p:cNvPr id="24" name="グループ化 23">
              <a:extLst>
                <a:ext uri="{FF2B5EF4-FFF2-40B4-BE49-F238E27FC236}">
                  <a16:creationId xmlns:a16="http://schemas.microsoft.com/office/drawing/2014/main" id="{ADBE5A84-717F-45E0-9ED9-4A4B3AB68EE0}"/>
                </a:ext>
              </a:extLst>
            </p:cNvPr>
            <p:cNvGrpSpPr/>
            <p:nvPr/>
          </p:nvGrpSpPr>
          <p:grpSpPr>
            <a:xfrm>
              <a:off x="750374" y="2402937"/>
              <a:ext cx="1611826" cy="166687"/>
              <a:chOff x="750374" y="3499009"/>
              <a:chExt cx="1611826" cy="215444"/>
            </a:xfrm>
          </p:grpSpPr>
          <p:sp>
            <p:nvSpPr>
              <p:cNvPr id="25" name="二等辺三角形 24">
                <a:extLst>
                  <a:ext uri="{FF2B5EF4-FFF2-40B4-BE49-F238E27FC236}">
                    <a16:creationId xmlns:a16="http://schemas.microsoft.com/office/drawing/2014/main" id="{912AE7DC-A0B2-458F-BEDB-4801C34EA945}"/>
                  </a:ext>
                </a:extLst>
              </p:cNvPr>
              <p:cNvSpPr/>
              <p:nvPr/>
            </p:nvSpPr>
            <p:spPr bwMode="gray">
              <a:xfrm rot="16200000">
                <a:off x="735717" y="3516570"/>
                <a:ext cx="212540" cy="183225"/>
              </a:xfrm>
              <a:prstGeom prst="triangle">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srgbClr val="DA291C"/>
                  </a:solidFill>
                  <a:effectLst/>
                  <a:uLnTx/>
                  <a:uFillTx/>
                  <a:latin typeface="Yu Gothic UI" panose="020B0500000000000000" pitchFamily="50" charset="-128"/>
                  <a:ea typeface="Yu Gothic UI" panose="020B0500000000000000" pitchFamily="50" charset="-128"/>
                </a:endParaRPr>
              </a:p>
            </p:txBody>
          </p:sp>
          <p:sp>
            <p:nvSpPr>
              <p:cNvPr id="26" name="テキスト ボックス 25">
                <a:extLst>
                  <a:ext uri="{FF2B5EF4-FFF2-40B4-BE49-F238E27FC236}">
                    <a16:creationId xmlns:a16="http://schemas.microsoft.com/office/drawing/2014/main" id="{2227CDA6-9D89-45C9-8B51-41D761B399A8}"/>
                  </a:ext>
                </a:extLst>
              </p:cNvPr>
              <p:cNvSpPr txBox="1"/>
              <p:nvPr/>
            </p:nvSpPr>
            <p:spPr bwMode="gray">
              <a:xfrm>
                <a:off x="1123950" y="3499009"/>
                <a:ext cx="1238250" cy="215444"/>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rgbClr val="DA291C"/>
                    </a:solidFill>
                    <a:effectLst/>
                    <a:uLnTx/>
                    <a:uFillTx/>
                    <a:latin typeface="+mn-lt"/>
                    <a:ea typeface="+mn-ea"/>
                    <a:cs typeface="+mn-cs"/>
                  </a:rPr>
                  <a:t>2025</a:t>
                </a:r>
                <a:r>
                  <a:rPr kumimoji="1" lang="ja-JP" altLang="en-US" sz="1400" b="0" i="0" u="none" strike="noStrike" kern="1200" cap="none" spc="0" normalizeH="0" baseline="0" noProof="0">
                    <a:ln>
                      <a:noFill/>
                    </a:ln>
                    <a:solidFill>
                      <a:srgbClr val="DA291C"/>
                    </a:solidFill>
                    <a:effectLst/>
                    <a:uLnTx/>
                    <a:uFillTx/>
                    <a:latin typeface="+mn-lt"/>
                    <a:ea typeface="+mn-ea"/>
                    <a:cs typeface="+mn-cs"/>
                  </a:rPr>
                  <a:t>年</a:t>
                </a:r>
                <a:r>
                  <a:rPr kumimoji="1" lang="en-US" altLang="ja-JP" sz="1400" b="0" i="0" u="none" strike="noStrike" kern="1200" cap="none" spc="0" normalizeH="0" baseline="0" noProof="0">
                    <a:ln>
                      <a:noFill/>
                    </a:ln>
                    <a:solidFill>
                      <a:srgbClr val="DA291C"/>
                    </a:solidFill>
                    <a:effectLst/>
                    <a:uLnTx/>
                    <a:uFillTx/>
                    <a:latin typeface="+mn-lt"/>
                    <a:ea typeface="+mn-ea"/>
                    <a:cs typeface="+mn-cs"/>
                  </a:rPr>
                  <a:t>XX</a:t>
                </a:r>
                <a:r>
                  <a:rPr kumimoji="1" lang="ja-JP" altLang="en-US" sz="1400" b="0" i="0" u="none" strike="noStrike" kern="1200" cap="none" spc="0" normalizeH="0" baseline="0" noProof="0">
                    <a:ln>
                      <a:noFill/>
                    </a:ln>
                    <a:solidFill>
                      <a:srgbClr val="DA291C"/>
                    </a:solidFill>
                    <a:effectLst/>
                    <a:uLnTx/>
                    <a:uFillTx/>
                    <a:latin typeface="+mn-lt"/>
                    <a:ea typeface="+mn-ea"/>
                    <a:cs typeface="+mn-cs"/>
                  </a:rPr>
                  <a:t>月</a:t>
                </a:r>
              </a:p>
            </p:txBody>
          </p:sp>
        </p:grpSp>
        <p:grpSp>
          <p:nvGrpSpPr>
            <p:cNvPr id="27" name="グループ化 26">
              <a:extLst>
                <a:ext uri="{FF2B5EF4-FFF2-40B4-BE49-F238E27FC236}">
                  <a16:creationId xmlns:a16="http://schemas.microsoft.com/office/drawing/2014/main" id="{9432E662-C087-4FF7-8668-F3711D79041F}"/>
                </a:ext>
              </a:extLst>
            </p:cNvPr>
            <p:cNvGrpSpPr/>
            <p:nvPr/>
          </p:nvGrpSpPr>
          <p:grpSpPr>
            <a:xfrm>
              <a:off x="750374" y="3314632"/>
              <a:ext cx="1611826" cy="166687"/>
              <a:chOff x="750374" y="4741680"/>
              <a:chExt cx="1611826" cy="215444"/>
            </a:xfrm>
          </p:grpSpPr>
          <p:sp>
            <p:nvSpPr>
              <p:cNvPr id="28" name="二等辺三角形 27">
                <a:extLst>
                  <a:ext uri="{FF2B5EF4-FFF2-40B4-BE49-F238E27FC236}">
                    <a16:creationId xmlns:a16="http://schemas.microsoft.com/office/drawing/2014/main" id="{3DFC3AB0-0D40-4C20-8DD3-7E4139DD8F7B}"/>
                  </a:ext>
                </a:extLst>
              </p:cNvPr>
              <p:cNvSpPr/>
              <p:nvPr/>
            </p:nvSpPr>
            <p:spPr bwMode="gray">
              <a:xfrm rot="16200000">
                <a:off x="735717" y="4757790"/>
                <a:ext cx="212540" cy="183225"/>
              </a:xfrm>
              <a:prstGeom prst="triangle">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srgbClr val="DA291C"/>
                  </a:solidFill>
                  <a:effectLst/>
                  <a:uLnTx/>
                  <a:uFillTx/>
                  <a:latin typeface="Yu Gothic UI" panose="020B0500000000000000" pitchFamily="50" charset="-128"/>
                  <a:ea typeface="Yu Gothic UI" panose="020B0500000000000000" pitchFamily="50" charset="-128"/>
                </a:endParaRPr>
              </a:p>
            </p:txBody>
          </p:sp>
          <p:sp>
            <p:nvSpPr>
              <p:cNvPr id="29" name="テキスト ボックス 28">
                <a:extLst>
                  <a:ext uri="{FF2B5EF4-FFF2-40B4-BE49-F238E27FC236}">
                    <a16:creationId xmlns:a16="http://schemas.microsoft.com/office/drawing/2014/main" id="{8960832A-AB48-47B8-AA32-ACDD41280896}"/>
                  </a:ext>
                </a:extLst>
              </p:cNvPr>
              <p:cNvSpPr txBox="1"/>
              <p:nvPr/>
            </p:nvSpPr>
            <p:spPr bwMode="gray">
              <a:xfrm>
                <a:off x="1123950" y="4741680"/>
                <a:ext cx="1238250" cy="215444"/>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rgbClr val="DA291C"/>
                    </a:solidFill>
                    <a:effectLst/>
                    <a:uLnTx/>
                    <a:uFillTx/>
                    <a:latin typeface="+mn-lt"/>
                    <a:ea typeface="+mn-ea"/>
                    <a:cs typeface="+mn-cs"/>
                  </a:rPr>
                  <a:t>2025</a:t>
                </a:r>
                <a:r>
                  <a:rPr kumimoji="1" lang="ja-JP" altLang="en-US" sz="1400" b="0" i="0" u="none" strike="noStrike" kern="1200" cap="none" spc="0" normalizeH="0" baseline="0" noProof="0">
                    <a:ln>
                      <a:noFill/>
                    </a:ln>
                    <a:solidFill>
                      <a:srgbClr val="DA291C"/>
                    </a:solidFill>
                    <a:effectLst/>
                    <a:uLnTx/>
                    <a:uFillTx/>
                    <a:latin typeface="+mn-lt"/>
                    <a:ea typeface="+mn-ea"/>
                    <a:cs typeface="+mn-cs"/>
                  </a:rPr>
                  <a:t>年</a:t>
                </a:r>
                <a:r>
                  <a:rPr kumimoji="1" lang="en-US" altLang="ja-JP" sz="1400" b="0" i="0" u="none" strike="noStrike" kern="1200" cap="none" spc="0" normalizeH="0" baseline="0" noProof="0">
                    <a:ln>
                      <a:noFill/>
                    </a:ln>
                    <a:solidFill>
                      <a:srgbClr val="DA291C"/>
                    </a:solidFill>
                    <a:effectLst/>
                    <a:uLnTx/>
                    <a:uFillTx/>
                    <a:latin typeface="+mn-lt"/>
                    <a:ea typeface="+mn-ea"/>
                    <a:cs typeface="+mn-cs"/>
                  </a:rPr>
                  <a:t>XX</a:t>
                </a:r>
                <a:r>
                  <a:rPr kumimoji="1" lang="ja-JP" altLang="en-US" sz="1400" b="0" i="0" u="none" strike="noStrike" kern="1200" cap="none" spc="0" normalizeH="0" baseline="0" noProof="0">
                    <a:ln>
                      <a:noFill/>
                    </a:ln>
                    <a:solidFill>
                      <a:srgbClr val="DA291C"/>
                    </a:solidFill>
                    <a:effectLst/>
                    <a:uLnTx/>
                    <a:uFillTx/>
                    <a:latin typeface="+mn-lt"/>
                    <a:ea typeface="+mn-ea"/>
                    <a:cs typeface="+mn-cs"/>
                  </a:rPr>
                  <a:t>月</a:t>
                </a:r>
              </a:p>
            </p:txBody>
          </p:sp>
        </p:grpSp>
        <p:grpSp>
          <p:nvGrpSpPr>
            <p:cNvPr id="30" name="グループ化 29">
              <a:extLst>
                <a:ext uri="{FF2B5EF4-FFF2-40B4-BE49-F238E27FC236}">
                  <a16:creationId xmlns:a16="http://schemas.microsoft.com/office/drawing/2014/main" id="{3B5D5410-2DB6-42E3-B157-4D36D7FDA0E2}"/>
                </a:ext>
              </a:extLst>
            </p:cNvPr>
            <p:cNvGrpSpPr/>
            <p:nvPr/>
          </p:nvGrpSpPr>
          <p:grpSpPr>
            <a:xfrm>
              <a:off x="750374" y="4226327"/>
              <a:ext cx="1611826" cy="166687"/>
              <a:chOff x="750374" y="5829548"/>
              <a:chExt cx="1611826" cy="215444"/>
            </a:xfrm>
          </p:grpSpPr>
          <p:sp>
            <p:nvSpPr>
              <p:cNvPr id="31" name="二等辺三角形 30">
                <a:extLst>
                  <a:ext uri="{FF2B5EF4-FFF2-40B4-BE49-F238E27FC236}">
                    <a16:creationId xmlns:a16="http://schemas.microsoft.com/office/drawing/2014/main" id="{5F03A2C7-2133-4455-840F-208F90EAD02B}"/>
                  </a:ext>
                </a:extLst>
              </p:cNvPr>
              <p:cNvSpPr/>
              <p:nvPr/>
            </p:nvSpPr>
            <p:spPr bwMode="gray">
              <a:xfrm rot="16200000">
                <a:off x="735717" y="5847109"/>
                <a:ext cx="212540" cy="183225"/>
              </a:xfrm>
              <a:prstGeom prst="triangle">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srgbClr val="DA291C"/>
                  </a:solidFill>
                  <a:effectLst/>
                  <a:uLnTx/>
                  <a:uFillTx/>
                  <a:latin typeface="Yu Gothic UI" panose="020B0500000000000000" pitchFamily="50" charset="-128"/>
                  <a:ea typeface="Yu Gothic UI" panose="020B0500000000000000" pitchFamily="50" charset="-128"/>
                </a:endParaRPr>
              </a:p>
            </p:txBody>
          </p:sp>
          <p:sp>
            <p:nvSpPr>
              <p:cNvPr id="32" name="テキスト ボックス 31">
                <a:extLst>
                  <a:ext uri="{FF2B5EF4-FFF2-40B4-BE49-F238E27FC236}">
                    <a16:creationId xmlns:a16="http://schemas.microsoft.com/office/drawing/2014/main" id="{AB345D9A-672D-4E44-9D7B-79252DE0DABA}"/>
                  </a:ext>
                </a:extLst>
              </p:cNvPr>
              <p:cNvSpPr txBox="1"/>
              <p:nvPr/>
            </p:nvSpPr>
            <p:spPr bwMode="gray">
              <a:xfrm>
                <a:off x="1123950" y="5829548"/>
                <a:ext cx="1238250" cy="215444"/>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rgbClr val="DA291C"/>
                    </a:solidFill>
                    <a:effectLst/>
                    <a:uLnTx/>
                    <a:uFillTx/>
                    <a:latin typeface="+mn-lt"/>
                    <a:ea typeface="+mn-ea"/>
                    <a:cs typeface="+mn-cs"/>
                  </a:rPr>
                  <a:t>2026</a:t>
                </a:r>
                <a:r>
                  <a:rPr kumimoji="1" lang="ja-JP" altLang="en-US" sz="1400" b="0" i="0" u="none" strike="noStrike" kern="1200" cap="none" spc="0" normalizeH="0" baseline="0" noProof="0">
                    <a:ln>
                      <a:noFill/>
                    </a:ln>
                    <a:solidFill>
                      <a:srgbClr val="DA291C"/>
                    </a:solidFill>
                    <a:effectLst/>
                    <a:uLnTx/>
                    <a:uFillTx/>
                    <a:latin typeface="+mn-lt"/>
                    <a:ea typeface="+mn-ea"/>
                    <a:cs typeface="+mn-cs"/>
                  </a:rPr>
                  <a:t>年</a:t>
                </a:r>
                <a:r>
                  <a:rPr kumimoji="1" lang="en-US" altLang="ja-JP" sz="1400" b="0" i="0" u="none" strike="noStrike" kern="1200" cap="none" spc="0" normalizeH="0" baseline="0" noProof="0">
                    <a:ln>
                      <a:noFill/>
                    </a:ln>
                    <a:solidFill>
                      <a:srgbClr val="DA291C"/>
                    </a:solidFill>
                    <a:effectLst/>
                    <a:uLnTx/>
                    <a:uFillTx/>
                    <a:latin typeface="+mn-lt"/>
                    <a:ea typeface="+mn-ea"/>
                    <a:cs typeface="+mn-cs"/>
                  </a:rPr>
                  <a:t>XX</a:t>
                </a:r>
                <a:r>
                  <a:rPr kumimoji="1" lang="ja-JP" altLang="en-US" sz="1400" b="0" i="0" u="none" strike="noStrike" kern="1200" cap="none" spc="0" normalizeH="0" baseline="0" noProof="0">
                    <a:ln>
                      <a:noFill/>
                    </a:ln>
                    <a:solidFill>
                      <a:srgbClr val="DA291C"/>
                    </a:solidFill>
                    <a:effectLst/>
                    <a:uLnTx/>
                    <a:uFillTx/>
                    <a:latin typeface="+mn-lt"/>
                    <a:ea typeface="+mn-ea"/>
                    <a:cs typeface="+mn-cs"/>
                  </a:rPr>
                  <a:t>月</a:t>
                </a:r>
              </a:p>
            </p:txBody>
          </p:sp>
        </p:grpSp>
        <p:sp>
          <p:nvSpPr>
            <p:cNvPr id="33" name="正方形/長方形 32">
              <a:extLst>
                <a:ext uri="{FF2B5EF4-FFF2-40B4-BE49-F238E27FC236}">
                  <a16:creationId xmlns:a16="http://schemas.microsoft.com/office/drawing/2014/main" id="{9B1BD2CE-D969-42F5-BC74-758CB0E41461}"/>
                </a:ext>
              </a:extLst>
            </p:cNvPr>
            <p:cNvSpPr/>
            <p:nvPr/>
          </p:nvSpPr>
          <p:spPr bwMode="gray">
            <a:xfrm>
              <a:off x="2522023" y="1159696"/>
              <a:ext cx="2850075"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rgbClr val="DA291C"/>
                  </a:solidFill>
                  <a:latin typeface="+mn-lt"/>
                  <a:cs typeface="+mn-cs"/>
                </a:rPr>
                <a:t>データの標準化実現</a:t>
              </a:r>
              <a:endParaRPr kumimoji="1" lang="ja-JP" altLang="en-US" sz="1400" b="0" i="0" u="none" strike="noStrike" kern="1200" cap="none" spc="0" normalizeH="0" baseline="0" noProof="0">
                <a:ln>
                  <a:noFill/>
                </a:ln>
                <a:solidFill>
                  <a:srgbClr val="DA291C"/>
                </a:solidFill>
                <a:effectLst/>
                <a:uLnTx/>
                <a:uFillTx/>
                <a:latin typeface="+mn-lt"/>
                <a:ea typeface="+mn-ea"/>
                <a:cs typeface="+mn-cs"/>
              </a:endParaRPr>
            </a:p>
          </p:txBody>
        </p:sp>
        <p:sp>
          <p:nvSpPr>
            <p:cNvPr id="34" name="正方形/長方形 33">
              <a:extLst>
                <a:ext uri="{FF2B5EF4-FFF2-40B4-BE49-F238E27FC236}">
                  <a16:creationId xmlns:a16="http://schemas.microsoft.com/office/drawing/2014/main" id="{AC96370A-D285-456B-BB3D-1937634271E3}"/>
                </a:ext>
              </a:extLst>
            </p:cNvPr>
            <p:cNvSpPr/>
            <p:nvPr/>
          </p:nvSpPr>
          <p:spPr bwMode="gray">
            <a:xfrm>
              <a:off x="2522023" y="2994278"/>
              <a:ext cx="2850075"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dirty="0">
                  <a:solidFill>
                    <a:srgbClr val="DA291C"/>
                  </a:solidFill>
                  <a:latin typeface="+mn-lt"/>
                  <a:cs typeface="+mn-cs"/>
                </a:rPr>
                <a:t>相互運用性・個人情報保護が</a:t>
              </a:r>
              <a:endParaRPr kumimoji="1" lang="en-US" altLang="ja-JP" sz="1400" dirty="0">
                <a:solidFill>
                  <a:srgbClr val="DA291C"/>
                </a:solidFill>
                <a:latin typeface="+mn-lt"/>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dirty="0">
                  <a:solidFill>
                    <a:srgbClr val="DA291C"/>
                  </a:solidFill>
                  <a:latin typeface="+mn-lt"/>
                  <a:cs typeface="+mn-cs"/>
                </a:rPr>
                <a:t>担保されるシステムアーキテクチャー確立</a:t>
              </a:r>
              <a:endParaRPr kumimoji="1" lang="ja-JP" altLang="en-US" sz="1400" b="0" i="0" u="none" strike="noStrike" kern="1200" cap="none" spc="0" normalizeH="0" baseline="0" noProof="0" dirty="0">
                <a:ln>
                  <a:noFill/>
                </a:ln>
                <a:solidFill>
                  <a:srgbClr val="DA291C"/>
                </a:solidFill>
                <a:effectLst/>
                <a:uLnTx/>
                <a:uFillTx/>
                <a:latin typeface="+mn-lt"/>
                <a:ea typeface="+mn-ea"/>
                <a:cs typeface="+mn-cs"/>
              </a:endParaRPr>
            </a:p>
          </p:txBody>
        </p:sp>
        <p:sp>
          <p:nvSpPr>
            <p:cNvPr id="35" name="正方形/長方形 34">
              <a:extLst>
                <a:ext uri="{FF2B5EF4-FFF2-40B4-BE49-F238E27FC236}">
                  <a16:creationId xmlns:a16="http://schemas.microsoft.com/office/drawing/2014/main" id="{846550EF-48F7-481B-B416-2AE8EBC19149}"/>
                </a:ext>
              </a:extLst>
            </p:cNvPr>
            <p:cNvSpPr/>
            <p:nvPr/>
          </p:nvSpPr>
          <p:spPr bwMode="gray">
            <a:xfrm>
              <a:off x="2522023" y="2076986"/>
              <a:ext cx="2850075"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solidFill>
                    <a:srgbClr val="DA291C"/>
                  </a:solidFill>
                  <a:effectLst/>
                  <a:uLnTx/>
                  <a:uFillTx/>
                  <a:latin typeface="+mn-lt"/>
                  <a:ea typeface="+mn-ea"/>
                  <a:cs typeface="+mn-cs"/>
                </a:rPr>
                <a:t>発行者のガバナンス整備</a:t>
              </a:r>
            </a:p>
          </p:txBody>
        </p:sp>
        <p:sp>
          <p:nvSpPr>
            <p:cNvPr id="36" name="正方形/長方形 35">
              <a:extLst>
                <a:ext uri="{FF2B5EF4-FFF2-40B4-BE49-F238E27FC236}">
                  <a16:creationId xmlns:a16="http://schemas.microsoft.com/office/drawing/2014/main" id="{711C32BB-ED98-4463-9C46-FADAFB6A3EC9}"/>
                </a:ext>
              </a:extLst>
            </p:cNvPr>
            <p:cNvSpPr/>
            <p:nvPr/>
          </p:nvSpPr>
          <p:spPr bwMode="gray">
            <a:xfrm>
              <a:off x="2522023" y="3911568"/>
              <a:ext cx="2850075"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rgbClr val="DA291C"/>
                  </a:solidFill>
                  <a:latin typeface="+mn-lt"/>
                  <a:cs typeface="+mn-cs"/>
                </a:rPr>
                <a:t>秘密鍵管理プロセスの確立</a:t>
              </a:r>
              <a:endParaRPr kumimoji="1" lang="ja-JP" altLang="en-US" sz="1400" b="0" i="0" u="none" strike="noStrike" kern="1200" cap="none" spc="0" normalizeH="0" baseline="0" noProof="0">
                <a:ln>
                  <a:noFill/>
                </a:ln>
                <a:solidFill>
                  <a:srgbClr val="DA291C"/>
                </a:solidFill>
                <a:effectLst/>
                <a:uLnTx/>
                <a:uFillTx/>
                <a:latin typeface="+mn-lt"/>
                <a:ea typeface="+mn-ea"/>
                <a:cs typeface="+mn-cs"/>
              </a:endParaRPr>
            </a:p>
          </p:txBody>
        </p:sp>
        <p:sp>
          <p:nvSpPr>
            <p:cNvPr id="37" name="正方形/長方形 36">
              <a:extLst>
                <a:ext uri="{FF2B5EF4-FFF2-40B4-BE49-F238E27FC236}">
                  <a16:creationId xmlns:a16="http://schemas.microsoft.com/office/drawing/2014/main" id="{D753E0EF-CFB5-42FE-BD6F-684909A54C03}"/>
                </a:ext>
              </a:extLst>
            </p:cNvPr>
            <p:cNvSpPr/>
            <p:nvPr/>
          </p:nvSpPr>
          <p:spPr bwMode="gray">
            <a:xfrm>
              <a:off x="5531921" y="1159696"/>
              <a:ext cx="3957077"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marR="0" indent="-200025"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400" b="0" i="0" u="none" strike="noStrike" kern="1200" cap="none" spc="0" normalizeH="0" baseline="0" noProof="0" dirty="0">
                  <a:ln>
                    <a:noFill/>
                  </a:ln>
                  <a:solidFill>
                    <a:srgbClr val="DA291C"/>
                  </a:solidFill>
                  <a:effectLst/>
                  <a:uLnTx/>
                  <a:uFillTx/>
                  <a:latin typeface="+mn-lt"/>
                  <a:ea typeface="+mn-ea"/>
                  <a:cs typeface="+mn-cs"/>
                </a:rPr>
                <a:t>実証実験を通じて定義したデータモデルについて転職紹介事業者や転職受入企業</a:t>
              </a:r>
              <a:r>
                <a:rPr kumimoji="1" lang="en-US" altLang="ja-JP" sz="1400" b="0" i="0" u="none" strike="noStrike" kern="1200" cap="none" spc="0" normalizeH="0" baseline="0" noProof="0" dirty="0">
                  <a:ln>
                    <a:noFill/>
                  </a:ln>
                  <a:solidFill>
                    <a:srgbClr val="DA291C"/>
                  </a:solidFill>
                  <a:effectLst/>
                  <a:uLnTx/>
                  <a:uFillTx/>
                  <a:latin typeface="+mn-lt"/>
                  <a:ea typeface="+mn-ea"/>
                  <a:cs typeface="+mn-cs"/>
                </a:rPr>
                <a:t>XX</a:t>
              </a:r>
              <a:r>
                <a:rPr kumimoji="1" lang="ja-JP" altLang="en-US" sz="1400" dirty="0">
                  <a:solidFill>
                    <a:srgbClr val="DA291C"/>
                  </a:solidFill>
                  <a:latin typeface="+mn-lt"/>
                  <a:cs typeface="+mn-cs"/>
                </a:rPr>
                <a:t>社</a:t>
              </a:r>
              <a:r>
                <a:rPr kumimoji="1" lang="ja-JP" altLang="en-US" sz="1400" b="0" i="0" u="none" strike="noStrike" kern="1200" cap="none" spc="0" normalizeH="0" baseline="0" noProof="0" dirty="0">
                  <a:ln>
                    <a:noFill/>
                  </a:ln>
                  <a:solidFill>
                    <a:srgbClr val="DA291C"/>
                  </a:solidFill>
                  <a:effectLst/>
                  <a:uLnTx/>
                  <a:uFillTx/>
                  <a:latin typeface="+mn-lt"/>
                  <a:ea typeface="+mn-ea"/>
                  <a:cs typeface="+mn-cs"/>
                </a:rPr>
                <a:t>を集めてコンソーシアムを組成し、データモデル</a:t>
              </a:r>
              <a:r>
                <a:rPr kumimoji="1" lang="en-US" altLang="ja-JP" sz="1400" b="0" i="0" u="none" strike="noStrike" kern="1200" cap="none" spc="0" normalizeH="0" baseline="0" noProof="0" dirty="0">
                  <a:ln>
                    <a:noFill/>
                  </a:ln>
                  <a:solidFill>
                    <a:srgbClr val="DA291C"/>
                  </a:solidFill>
                  <a:effectLst/>
                  <a:uLnTx/>
                  <a:uFillTx/>
                  <a:latin typeface="+mn-lt"/>
                  <a:ea typeface="+mn-ea"/>
                  <a:cs typeface="+mn-cs"/>
                </a:rPr>
                <a:t>/</a:t>
              </a:r>
              <a:r>
                <a:rPr kumimoji="1" lang="ja-JP" altLang="en-US" sz="1400" b="0" i="0" u="none" strike="noStrike" kern="1200" cap="none" spc="0" normalizeH="0" baseline="0" noProof="0" dirty="0">
                  <a:ln>
                    <a:noFill/>
                  </a:ln>
                  <a:solidFill>
                    <a:srgbClr val="DA291C"/>
                  </a:solidFill>
                  <a:effectLst/>
                  <a:uLnTx/>
                  <a:uFillTx/>
                  <a:latin typeface="+mn-lt"/>
                  <a:ea typeface="+mn-ea"/>
                  <a:cs typeface="+mn-cs"/>
                </a:rPr>
                <a:t>標準の精緻化</a:t>
              </a:r>
              <a:endParaRPr kumimoji="1" lang="en-US" altLang="ja-JP" sz="1400" b="0" i="0" u="none" strike="noStrike" kern="1200" cap="none" spc="0" normalizeH="0" baseline="0" noProof="0" dirty="0">
                <a:ln>
                  <a:noFill/>
                </a:ln>
                <a:solidFill>
                  <a:srgbClr val="DA291C"/>
                </a:solidFill>
                <a:effectLst/>
                <a:uLnTx/>
                <a:uFillTx/>
                <a:latin typeface="+mn-lt"/>
                <a:ea typeface="+mn-ea"/>
                <a:cs typeface="+mn-cs"/>
              </a:endParaRPr>
            </a:p>
          </p:txBody>
        </p:sp>
        <p:sp>
          <p:nvSpPr>
            <p:cNvPr id="38" name="正方形/長方形 37">
              <a:extLst>
                <a:ext uri="{FF2B5EF4-FFF2-40B4-BE49-F238E27FC236}">
                  <a16:creationId xmlns:a16="http://schemas.microsoft.com/office/drawing/2014/main" id="{864E756F-AF18-4AA0-8428-28EF24558822}"/>
                </a:ext>
              </a:extLst>
            </p:cNvPr>
            <p:cNvSpPr/>
            <p:nvPr/>
          </p:nvSpPr>
          <p:spPr bwMode="gray">
            <a:xfrm>
              <a:off x="5531921" y="2994278"/>
              <a:ext cx="3957077"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00025" defTabSz="990564" fontAlgn="auto">
                <a:spcBef>
                  <a:spcPts val="0"/>
                </a:spcBef>
                <a:spcAft>
                  <a:spcPts val="0"/>
                </a:spcAft>
                <a:buSzPct val="100000"/>
                <a:buFont typeface="Arial" panose="020B0604020202020204" pitchFamily="34" charset="0"/>
                <a:buChar char="•"/>
              </a:pPr>
              <a:r>
                <a:rPr kumimoji="1" lang="ja-JP" altLang="en-US" sz="1400" dirty="0">
                  <a:solidFill>
                    <a:srgbClr val="DA291C"/>
                  </a:solidFill>
                  <a:latin typeface="+mn-lt"/>
                  <a:cs typeface="+mn-cs"/>
                </a:rPr>
                <a:t>公開鍵・識別子等を検証者へ連携する方法について個人情報保護を毀損しないか行政に確認</a:t>
              </a:r>
              <a:endParaRPr kumimoji="1" lang="en-US" altLang="ja-JP" sz="1400" dirty="0">
                <a:solidFill>
                  <a:srgbClr val="DA291C"/>
                </a:solidFill>
                <a:latin typeface="+mn-lt"/>
                <a:cs typeface="+mn-cs"/>
              </a:endParaRPr>
            </a:p>
            <a:p>
              <a:pPr marL="285750" indent="-200025" defTabSz="990564" fontAlgn="auto">
                <a:spcBef>
                  <a:spcPts val="0"/>
                </a:spcBef>
                <a:spcAft>
                  <a:spcPts val="0"/>
                </a:spcAft>
                <a:buSzPct val="100000"/>
                <a:buFont typeface="Arial" panose="020B0604020202020204" pitchFamily="34" charset="0"/>
                <a:buChar char="•"/>
              </a:pPr>
              <a:r>
                <a:rPr kumimoji="1" lang="ja-JP" altLang="en-US" sz="1400" dirty="0">
                  <a:solidFill>
                    <a:srgbClr val="DA291C"/>
                  </a:solidFill>
                  <a:latin typeface="+mn-lt"/>
                  <a:cs typeface="+mn-cs"/>
                </a:rPr>
                <a:t>オープンソース化して多くの事業者とシステム疎通を</a:t>
              </a:r>
              <a:br>
                <a:rPr kumimoji="1" lang="en-US" altLang="ja-JP" sz="1400" dirty="0">
                  <a:solidFill>
                    <a:srgbClr val="DA291C"/>
                  </a:solidFill>
                  <a:latin typeface="+mn-lt"/>
                  <a:cs typeface="+mn-cs"/>
                </a:rPr>
              </a:br>
              <a:r>
                <a:rPr kumimoji="1" lang="ja-JP" altLang="en-US" sz="1400" dirty="0">
                  <a:solidFill>
                    <a:srgbClr val="DA291C"/>
                  </a:solidFill>
                  <a:latin typeface="+mn-lt"/>
                  <a:cs typeface="+mn-cs"/>
                </a:rPr>
                <a:t>実験的に実施・システム接続用のガイドラインを作成</a:t>
              </a:r>
            </a:p>
          </p:txBody>
        </p:sp>
        <p:sp>
          <p:nvSpPr>
            <p:cNvPr id="39" name="正方形/長方形 38">
              <a:extLst>
                <a:ext uri="{FF2B5EF4-FFF2-40B4-BE49-F238E27FC236}">
                  <a16:creationId xmlns:a16="http://schemas.microsoft.com/office/drawing/2014/main" id="{D078826D-5B8B-4C37-BD17-D1CBF7E04818}"/>
                </a:ext>
              </a:extLst>
            </p:cNvPr>
            <p:cNvSpPr/>
            <p:nvPr/>
          </p:nvSpPr>
          <p:spPr bwMode="gray">
            <a:xfrm>
              <a:off x="5531921" y="2076986"/>
              <a:ext cx="3957077"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00025" defTabSz="990564" fontAlgn="auto">
                <a:spcBef>
                  <a:spcPts val="0"/>
                </a:spcBef>
                <a:spcAft>
                  <a:spcPts val="0"/>
                </a:spcAft>
                <a:buSzPct val="100000"/>
                <a:buFont typeface="Arial" panose="020B0604020202020204" pitchFamily="34" charset="0"/>
                <a:buChar char="•"/>
              </a:pPr>
              <a:r>
                <a:rPr kumimoji="1" lang="ja-JP" altLang="en-US" sz="1400">
                  <a:solidFill>
                    <a:srgbClr val="DA291C"/>
                  </a:solidFill>
                  <a:latin typeface="+mn-lt"/>
                  <a:cs typeface="+mn-cs"/>
                </a:rPr>
                <a:t>実証実験を通じて策定した発行者のガバナンス要件</a:t>
              </a:r>
              <a:r>
                <a:rPr kumimoji="1" lang="en-US" altLang="ja-JP" sz="1400">
                  <a:solidFill>
                    <a:srgbClr val="DA291C"/>
                  </a:solidFill>
                  <a:latin typeface="+mn-lt"/>
                  <a:cs typeface="+mn-cs"/>
                </a:rPr>
                <a:t>(</a:t>
              </a:r>
              <a:r>
                <a:rPr kumimoji="1" lang="ja-JP" altLang="en-US" sz="1400">
                  <a:solidFill>
                    <a:srgbClr val="DA291C"/>
                  </a:solidFill>
                  <a:latin typeface="+mn-lt"/>
                  <a:cs typeface="+mn-cs"/>
                </a:rPr>
                <a:t>案</a:t>
              </a:r>
              <a:r>
                <a:rPr kumimoji="1" lang="en-US" altLang="ja-JP" sz="1400">
                  <a:solidFill>
                    <a:srgbClr val="DA291C"/>
                  </a:solidFill>
                  <a:latin typeface="+mn-lt"/>
                  <a:cs typeface="+mn-cs"/>
                </a:rPr>
                <a:t>)</a:t>
              </a:r>
              <a:r>
                <a:rPr kumimoji="1" lang="ja-JP" altLang="en-US" sz="1400">
                  <a:solidFill>
                    <a:srgbClr val="DA291C"/>
                  </a:solidFill>
                  <a:latin typeface="+mn-lt"/>
                  <a:cs typeface="+mn-cs"/>
                </a:rPr>
                <a:t>について行政・事業者にヒアリングを行い、ガバナンス要件を最終化</a:t>
              </a:r>
            </a:p>
          </p:txBody>
        </p:sp>
        <p:sp>
          <p:nvSpPr>
            <p:cNvPr id="40" name="正方形/長方形 39">
              <a:extLst>
                <a:ext uri="{FF2B5EF4-FFF2-40B4-BE49-F238E27FC236}">
                  <a16:creationId xmlns:a16="http://schemas.microsoft.com/office/drawing/2014/main" id="{3173076E-1587-497B-A933-00EAA0626CBE}"/>
                </a:ext>
              </a:extLst>
            </p:cNvPr>
            <p:cNvSpPr/>
            <p:nvPr/>
          </p:nvSpPr>
          <p:spPr bwMode="gray">
            <a:xfrm>
              <a:off x="5531921" y="3911568"/>
              <a:ext cx="3957077"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00025" defTabSz="990564" fontAlgn="auto">
                <a:spcBef>
                  <a:spcPts val="0"/>
                </a:spcBef>
                <a:spcAft>
                  <a:spcPts val="0"/>
                </a:spcAft>
                <a:buSzPct val="100000"/>
                <a:buFont typeface="Arial" panose="020B0604020202020204" pitchFamily="34" charset="0"/>
                <a:buChar char="•"/>
              </a:pPr>
              <a:r>
                <a:rPr kumimoji="1" lang="ja-JP" altLang="en-US" sz="1400">
                  <a:solidFill>
                    <a:srgbClr val="DA291C"/>
                  </a:solidFill>
                  <a:latin typeface="+mn-lt"/>
                  <a:cs typeface="+mn-cs"/>
                </a:rPr>
                <a:t>実証実験結果や最新標準化動向をもとに秘密鍵生成技術・プロセスの確立</a:t>
              </a:r>
              <a:endParaRPr kumimoji="1" lang="en-US" altLang="ja-JP" sz="1400">
                <a:solidFill>
                  <a:srgbClr val="DA291C"/>
                </a:solidFill>
                <a:latin typeface="+mn-lt"/>
                <a:cs typeface="+mn-cs"/>
              </a:endParaRPr>
            </a:p>
            <a:p>
              <a:pPr marL="285750" indent="-200025" defTabSz="990564" fontAlgn="auto">
                <a:spcBef>
                  <a:spcPts val="0"/>
                </a:spcBef>
                <a:spcAft>
                  <a:spcPts val="0"/>
                </a:spcAft>
                <a:buSzPct val="100000"/>
                <a:buFont typeface="Arial" panose="020B0604020202020204" pitchFamily="34" charset="0"/>
                <a:buChar char="•"/>
              </a:pPr>
              <a:r>
                <a:rPr kumimoji="1" lang="ja-JP" altLang="en-US" sz="1400">
                  <a:solidFill>
                    <a:srgbClr val="DA291C"/>
                  </a:solidFill>
                  <a:latin typeface="+mn-lt"/>
                  <a:cs typeface="+mn-cs"/>
                </a:rPr>
                <a:t>秘密鍵不正利用・紛失時の対応における運用体制の整備・管理プセロセスのガイドライン策定</a:t>
              </a:r>
            </a:p>
          </p:txBody>
        </p:sp>
        <p:sp>
          <p:nvSpPr>
            <p:cNvPr id="41" name="正方形/長方形 40">
              <a:extLst>
                <a:ext uri="{FF2B5EF4-FFF2-40B4-BE49-F238E27FC236}">
                  <a16:creationId xmlns:a16="http://schemas.microsoft.com/office/drawing/2014/main" id="{9C4EE785-3F9B-4DB7-8367-77E0113CBF90}"/>
                </a:ext>
              </a:extLst>
            </p:cNvPr>
            <p:cNvSpPr/>
            <p:nvPr/>
          </p:nvSpPr>
          <p:spPr bwMode="gray">
            <a:xfrm>
              <a:off x="2522023" y="4828859"/>
              <a:ext cx="2850075"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rgbClr val="DA291C"/>
                  </a:solidFill>
                  <a:latin typeface="+mn-lt"/>
                  <a:cs typeface="+mn-cs"/>
                </a:rPr>
                <a:t>サービスリリース</a:t>
              </a:r>
              <a:endParaRPr kumimoji="1" lang="ja-JP" altLang="en-US" sz="1400" b="0" i="0" u="none" strike="noStrike" kern="1200" cap="none" spc="0" normalizeH="0" baseline="0" noProof="0">
                <a:ln>
                  <a:noFill/>
                </a:ln>
                <a:solidFill>
                  <a:srgbClr val="DA291C"/>
                </a:solidFill>
                <a:effectLst/>
                <a:uLnTx/>
                <a:uFillTx/>
                <a:latin typeface="+mn-lt"/>
                <a:ea typeface="+mn-ea"/>
                <a:cs typeface="+mn-cs"/>
              </a:endParaRPr>
            </a:p>
          </p:txBody>
        </p:sp>
        <p:sp>
          <p:nvSpPr>
            <p:cNvPr id="42" name="正方形/長方形 41">
              <a:extLst>
                <a:ext uri="{FF2B5EF4-FFF2-40B4-BE49-F238E27FC236}">
                  <a16:creationId xmlns:a16="http://schemas.microsoft.com/office/drawing/2014/main" id="{E2F82CF4-5662-463A-8B1E-B516615D2DE6}"/>
                </a:ext>
              </a:extLst>
            </p:cNvPr>
            <p:cNvSpPr/>
            <p:nvPr/>
          </p:nvSpPr>
          <p:spPr bwMode="gray">
            <a:xfrm>
              <a:off x="5531921" y="4828859"/>
              <a:ext cx="3957077"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00025" defTabSz="990564" fontAlgn="auto">
                <a:spcBef>
                  <a:spcPts val="0"/>
                </a:spcBef>
                <a:spcAft>
                  <a:spcPts val="0"/>
                </a:spcAft>
                <a:buSzPct val="100000"/>
                <a:buFont typeface="Arial" panose="020B0604020202020204" pitchFamily="34" charset="0"/>
                <a:buChar char="•"/>
              </a:pPr>
              <a:r>
                <a:rPr kumimoji="1" lang="en-US" altLang="ja-JP" sz="1400" dirty="0">
                  <a:solidFill>
                    <a:srgbClr val="DA291C"/>
                  </a:solidFill>
                  <a:latin typeface="+mn-lt"/>
                  <a:cs typeface="+mn-cs"/>
                </a:rPr>
                <a:t>XX</a:t>
              </a:r>
              <a:r>
                <a:rPr kumimoji="1" lang="ja-JP" altLang="en-US" sz="1400" dirty="0">
                  <a:solidFill>
                    <a:srgbClr val="DA291C"/>
                  </a:solidFill>
                  <a:latin typeface="+mn-lt"/>
                  <a:cs typeface="+mn-cs"/>
                </a:rPr>
                <a:t>人の転職希望者、</a:t>
              </a:r>
              <a:r>
                <a:rPr kumimoji="1" lang="en-US" altLang="ja-JP" sz="1400" dirty="0">
                  <a:solidFill>
                    <a:srgbClr val="DA291C"/>
                  </a:solidFill>
                  <a:latin typeface="+mn-lt"/>
                  <a:cs typeface="+mn-cs"/>
                </a:rPr>
                <a:t>YY</a:t>
              </a:r>
              <a:r>
                <a:rPr kumimoji="1" lang="ja-JP" altLang="en-US" sz="1400" dirty="0">
                  <a:solidFill>
                    <a:srgbClr val="DA291C"/>
                  </a:solidFill>
                  <a:latin typeface="+mn-lt"/>
                  <a:cs typeface="+mn-cs"/>
                </a:rPr>
                <a:t>社の事業者向けにサービスを提供して実際に運用</a:t>
              </a:r>
            </a:p>
          </p:txBody>
        </p:sp>
        <p:grpSp>
          <p:nvGrpSpPr>
            <p:cNvPr id="43" name="グループ化 42">
              <a:extLst>
                <a:ext uri="{FF2B5EF4-FFF2-40B4-BE49-F238E27FC236}">
                  <a16:creationId xmlns:a16="http://schemas.microsoft.com/office/drawing/2014/main" id="{2A8EAB3C-0D88-41A4-8C00-182C9C17ED1F}"/>
                </a:ext>
              </a:extLst>
            </p:cNvPr>
            <p:cNvGrpSpPr/>
            <p:nvPr/>
          </p:nvGrpSpPr>
          <p:grpSpPr>
            <a:xfrm>
              <a:off x="750374" y="5158206"/>
              <a:ext cx="1611826" cy="1103329"/>
              <a:chOff x="750374" y="5829548"/>
              <a:chExt cx="1611826" cy="1426059"/>
            </a:xfrm>
          </p:grpSpPr>
          <p:sp>
            <p:nvSpPr>
              <p:cNvPr id="44" name="二等辺三角形 43">
                <a:extLst>
                  <a:ext uri="{FF2B5EF4-FFF2-40B4-BE49-F238E27FC236}">
                    <a16:creationId xmlns:a16="http://schemas.microsoft.com/office/drawing/2014/main" id="{F8D3133C-D4B9-4754-97BD-B39FFAD0CDB3}"/>
                  </a:ext>
                </a:extLst>
              </p:cNvPr>
              <p:cNvSpPr/>
              <p:nvPr/>
            </p:nvSpPr>
            <p:spPr bwMode="gray">
              <a:xfrm rot="16200000">
                <a:off x="735717" y="5847109"/>
                <a:ext cx="212540" cy="183225"/>
              </a:xfrm>
              <a:prstGeom prst="triangle">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srgbClr val="DA291C"/>
                  </a:solidFill>
                  <a:effectLst/>
                  <a:uLnTx/>
                  <a:uFillTx/>
                  <a:latin typeface="Yu Gothic UI" panose="020B0500000000000000" pitchFamily="50" charset="-128"/>
                  <a:ea typeface="Yu Gothic UI" panose="020B0500000000000000" pitchFamily="50" charset="-128"/>
                </a:endParaRPr>
              </a:p>
            </p:txBody>
          </p:sp>
          <p:sp>
            <p:nvSpPr>
              <p:cNvPr id="45" name="テキスト ボックス 44">
                <a:extLst>
                  <a:ext uri="{FF2B5EF4-FFF2-40B4-BE49-F238E27FC236}">
                    <a16:creationId xmlns:a16="http://schemas.microsoft.com/office/drawing/2014/main" id="{DFF5BE6D-D7E3-4385-AF50-653B4981DE62}"/>
                  </a:ext>
                </a:extLst>
              </p:cNvPr>
              <p:cNvSpPr txBox="1"/>
              <p:nvPr/>
            </p:nvSpPr>
            <p:spPr bwMode="gray">
              <a:xfrm>
                <a:off x="1123950" y="5829548"/>
                <a:ext cx="1238250" cy="215444"/>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rgbClr val="DA291C"/>
                    </a:solidFill>
                    <a:effectLst/>
                    <a:uLnTx/>
                    <a:uFillTx/>
                    <a:latin typeface="+mn-lt"/>
                    <a:ea typeface="+mn-ea"/>
                    <a:cs typeface="+mn-cs"/>
                  </a:rPr>
                  <a:t>2026</a:t>
                </a:r>
                <a:r>
                  <a:rPr kumimoji="1" lang="ja-JP" altLang="en-US" sz="1400" b="0" i="0" u="none" strike="noStrike" kern="1200" cap="none" spc="0" normalizeH="0" baseline="0" noProof="0">
                    <a:ln>
                      <a:noFill/>
                    </a:ln>
                    <a:solidFill>
                      <a:srgbClr val="DA291C"/>
                    </a:solidFill>
                    <a:effectLst/>
                    <a:uLnTx/>
                    <a:uFillTx/>
                    <a:latin typeface="+mn-lt"/>
                    <a:ea typeface="+mn-ea"/>
                    <a:cs typeface="+mn-cs"/>
                  </a:rPr>
                  <a:t>年</a:t>
                </a:r>
                <a:r>
                  <a:rPr kumimoji="1" lang="en-US" altLang="ja-JP" sz="1400" b="0" i="0" u="none" strike="noStrike" kern="1200" cap="none" spc="0" normalizeH="0" baseline="0" noProof="0">
                    <a:ln>
                      <a:noFill/>
                    </a:ln>
                    <a:solidFill>
                      <a:srgbClr val="DA291C"/>
                    </a:solidFill>
                    <a:effectLst/>
                    <a:uLnTx/>
                    <a:uFillTx/>
                    <a:latin typeface="+mn-lt"/>
                    <a:ea typeface="+mn-ea"/>
                    <a:cs typeface="+mn-cs"/>
                  </a:rPr>
                  <a:t>XX</a:t>
                </a:r>
                <a:r>
                  <a:rPr kumimoji="1" lang="ja-JP" altLang="en-US" sz="1400" b="0" i="0" u="none" strike="noStrike" kern="1200" cap="none" spc="0" normalizeH="0" baseline="0" noProof="0">
                    <a:ln>
                      <a:noFill/>
                    </a:ln>
                    <a:solidFill>
                      <a:srgbClr val="DA291C"/>
                    </a:solidFill>
                    <a:effectLst/>
                    <a:uLnTx/>
                    <a:uFillTx/>
                    <a:latin typeface="+mn-lt"/>
                    <a:ea typeface="+mn-ea"/>
                    <a:cs typeface="+mn-cs"/>
                  </a:rPr>
                  <a:t>月</a:t>
                </a:r>
              </a:p>
            </p:txBody>
          </p:sp>
          <p:sp>
            <p:nvSpPr>
              <p:cNvPr id="48" name="二等辺三角形 47">
                <a:extLst>
                  <a:ext uri="{FF2B5EF4-FFF2-40B4-BE49-F238E27FC236}">
                    <a16:creationId xmlns:a16="http://schemas.microsoft.com/office/drawing/2014/main" id="{3282DE70-9E80-4D12-A762-2A6C30161BFE}"/>
                  </a:ext>
                </a:extLst>
              </p:cNvPr>
              <p:cNvSpPr/>
              <p:nvPr/>
            </p:nvSpPr>
            <p:spPr bwMode="gray">
              <a:xfrm rot="16200000">
                <a:off x="735717" y="6973445"/>
                <a:ext cx="212541" cy="183225"/>
              </a:xfrm>
              <a:prstGeom prst="triangle">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050" b="0" i="0" u="none" strike="noStrike" kern="0" cap="none" spc="0" normalizeH="0" baseline="0" noProof="0">
                  <a:ln>
                    <a:noFill/>
                  </a:ln>
                  <a:solidFill>
                    <a:srgbClr val="DA291C"/>
                  </a:solidFill>
                  <a:effectLst/>
                  <a:uLnTx/>
                  <a:uFillTx/>
                  <a:latin typeface="Yu Gothic UI" panose="020B0500000000000000" pitchFamily="50" charset="-128"/>
                  <a:ea typeface="Yu Gothic UI" panose="020B0500000000000000" pitchFamily="50" charset="-128"/>
                </a:endParaRPr>
              </a:p>
            </p:txBody>
          </p:sp>
          <p:sp>
            <p:nvSpPr>
              <p:cNvPr id="49" name="テキスト ボックス 48">
                <a:extLst>
                  <a:ext uri="{FF2B5EF4-FFF2-40B4-BE49-F238E27FC236}">
                    <a16:creationId xmlns:a16="http://schemas.microsoft.com/office/drawing/2014/main" id="{1AA2C57F-FFBE-40E5-A26F-BAAB4DEFEDD8}"/>
                  </a:ext>
                </a:extLst>
              </p:cNvPr>
              <p:cNvSpPr txBox="1"/>
              <p:nvPr/>
            </p:nvSpPr>
            <p:spPr bwMode="gray">
              <a:xfrm>
                <a:off x="1123950" y="6955885"/>
                <a:ext cx="1238250" cy="299722"/>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rgbClr val="DA291C"/>
                    </a:solidFill>
                    <a:effectLst/>
                    <a:uLnTx/>
                    <a:uFillTx/>
                    <a:latin typeface="+mn-lt"/>
                    <a:ea typeface="+mn-ea"/>
                    <a:cs typeface="+mn-cs"/>
                  </a:rPr>
                  <a:t>2027</a:t>
                </a:r>
                <a:r>
                  <a:rPr kumimoji="1" lang="ja-JP" altLang="en-US" sz="1400" b="0" i="0" u="none" strike="noStrike" kern="1200" cap="none" spc="0" normalizeH="0" baseline="0" noProof="0">
                    <a:ln>
                      <a:noFill/>
                    </a:ln>
                    <a:solidFill>
                      <a:srgbClr val="DA291C"/>
                    </a:solidFill>
                    <a:effectLst/>
                    <a:uLnTx/>
                    <a:uFillTx/>
                    <a:latin typeface="+mn-lt"/>
                    <a:ea typeface="+mn-ea"/>
                    <a:cs typeface="+mn-cs"/>
                  </a:rPr>
                  <a:t>年</a:t>
                </a:r>
                <a:r>
                  <a:rPr kumimoji="1" lang="en-US" altLang="ja-JP" sz="1400" b="0" i="0" u="none" strike="noStrike" kern="1200" cap="none" spc="0" normalizeH="0" baseline="0" noProof="0">
                    <a:ln>
                      <a:noFill/>
                    </a:ln>
                    <a:solidFill>
                      <a:srgbClr val="DA291C"/>
                    </a:solidFill>
                    <a:effectLst/>
                    <a:uLnTx/>
                    <a:uFillTx/>
                    <a:latin typeface="+mn-lt"/>
                    <a:ea typeface="+mn-ea"/>
                    <a:cs typeface="+mn-cs"/>
                  </a:rPr>
                  <a:t>XX</a:t>
                </a:r>
                <a:r>
                  <a:rPr kumimoji="1" lang="ja-JP" altLang="en-US" sz="1400" b="0" i="0" u="none" strike="noStrike" kern="1200" cap="none" spc="0" normalizeH="0" baseline="0" noProof="0">
                    <a:ln>
                      <a:noFill/>
                    </a:ln>
                    <a:solidFill>
                      <a:srgbClr val="DA291C"/>
                    </a:solidFill>
                    <a:effectLst/>
                    <a:uLnTx/>
                    <a:uFillTx/>
                    <a:latin typeface="+mn-lt"/>
                    <a:ea typeface="+mn-ea"/>
                    <a:cs typeface="+mn-cs"/>
                  </a:rPr>
                  <a:t>月</a:t>
                </a:r>
              </a:p>
            </p:txBody>
          </p:sp>
        </p:grpSp>
        <p:sp>
          <p:nvSpPr>
            <p:cNvPr id="46" name="正方形/長方形 45">
              <a:extLst>
                <a:ext uri="{FF2B5EF4-FFF2-40B4-BE49-F238E27FC236}">
                  <a16:creationId xmlns:a16="http://schemas.microsoft.com/office/drawing/2014/main" id="{0336AA22-1B47-4DF6-99FD-9DA3D58E50D5}"/>
                </a:ext>
              </a:extLst>
            </p:cNvPr>
            <p:cNvSpPr/>
            <p:nvPr/>
          </p:nvSpPr>
          <p:spPr bwMode="gray">
            <a:xfrm>
              <a:off x="2522023" y="5741301"/>
              <a:ext cx="2850075"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solidFill>
                    <a:srgbClr val="DA291C"/>
                  </a:solidFill>
                  <a:effectLst/>
                  <a:uLnTx/>
                  <a:uFillTx/>
                  <a:latin typeface="+mn-lt"/>
                  <a:ea typeface="+mn-ea"/>
                  <a:cs typeface="+mn-cs"/>
                </a:rPr>
                <a:t>周辺事業者のサービス</a:t>
              </a:r>
              <a:endParaRPr kumimoji="1" lang="en-US" altLang="ja-JP" sz="1400" b="0" i="0" u="none" strike="noStrike" kern="1200" cap="none" spc="0" normalizeH="0" baseline="0" noProof="0">
                <a:ln>
                  <a:noFill/>
                </a:ln>
                <a:solidFill>
                  <a:srgbClr val="DA291C"/>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solidFill>
                    <a:srgbClr val="DA291C"/>
                  </a:solidFill>
                  <a:effectLst/>
                  <a:uLnTx/>
                  <a:uFillTx/>
                  <a:latin typeface="+mn-lt"/>
                  <a:ea typeface="+mn-ea"/>
                  <a:cs typeface="+mn-cs"/>
                </a:rPr>
                <a:t>巻き込み</a:t>
              </a:r>
            </a:p>
          </p:txBody>
        </p:sp>
        <p:sp>
          <p:nvSpPr>
            <p:cNvPr id="47" name="正方形/長方形 46">
              <a:extLst>
                <a:ext uri="{FF2B5EF4-FFF2-40B4-BE49-F238E27FC236}">
                  <a16:creationId xmlns:a16="http://schemas.microsoft.com/office/drawing/2014/main" id="{3CD916F5-496C-47FA-8079-9511422632F5}"/>
                </a:ext>
              </a:extLst>
            </p:cNvPr>
            <p:cNvSpPr/>
            <p:nvPr/>
          </p:nvSpPr>
          <p:spPr bwMode="gray">
            <a:xfrm>
              <a:off x="5531921" y="5741301"/>
              <a:ext cx="3957077" cy="86400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00025" defTabSz="990564" fontAlgn="auto">
                <a:spcBef>
                  <a:spcPts val="0"/>
                </a:spcBef>
                <a:spcAft>
                  <a:spcPts val="0"/>
                </a:spcAft>
                <a:buSzPct val="100000"/>
                <a:buFont typeface="Arial" panose="020B0604020202020204" pitchFamily="34" charset="0"/>
                <a:buChar char="•"/>
              </a:pPr>
              <a:r>
                <a:rPr kumimoji="1" lang="ja-JP" altLang="en-US" sz="1400" dirty="0">
                  <a:solidFill>
                    <a:srgbClr val="DA291C"/>
                  </a:solidFill>
                  <a:latin typeface="+mn-lt"/>
                  <a:cs typeface="+mn-cs"/>
                </a:rPr>
                <a:t>業界団体とともにサービス導入にかかるガイドラインを策定、その普及によって、サービス提供規模を</a:t>
              </a:r>
              <a:r>
                <a:rPr kumimoji="1" lang="en-US" altLang="ja-JP" sz="1400" dirty="0">
                  <a:solidFill>
                    <a:srgbClr val="DA291C"/>
                  </a:solidFill>
                  <a:latin typeface="+mn-lt"/>
                  <a:cs typeface="+mn-cs"/>
                </a:rPr>
                <a:t>XX</a:t>
              </a:r>
              <a:r>
                <a:rPr kumimoji="1" lang="ja-JP" altLang="en-US" sz="1400" dirty="0">
                  <a:solidFill>
                    <a:srgbClr val="DA291C"/>
                  </a:solidFill>
                  <a:latin typeface="+mn-lt"/>
                  <a:cs typeface="+mn-cs"/>
                </a:rPr>
                <a:t>人の転職希望者・</a:t>
              </a:r>
              <a:r>
                <a:rPr kumimoji="1" lang="en-US" altLang="ja-JP" sz="1400" dirty="0">
                  <a:solidFill>
                    <a:srgbClr val="DA291C"/>
                  </a:solidFill>
                  <a:latin typeface="+mn-lt"/>
                  <a:cs typeface="+mn-cs"/>
                </a:rPr>
                <a:t>YY</a:t>
              </a:r>
              <a:r>
                <a:rPr kumimoji="1" lang="ja-JP" altLang="en-US" sz="1400" dirty="0">
                  <a:solidFill>
                    <a:srgbClr val="DA291C"/>
                  </a:solidFill>
                  <a:latin typeface="+mn-lt"/>
                  <a:cs typeface="+mn-cs"/>
                </a:rPr>
                <a:t>社の事業者に増加</a:t>
              </a:r>
            </a:p>
          </p:txBody>
        </p:sp>
      </p:grpSp>
    </p:spTree>
    <p:extLst>
      <p:ext uri="{BB962C8B-B14F-4D97-AF65-F5344CB8AC3E}">
        <p14:creationId xmlns:p14="http://schemas.microsoft.com/office/powerpoint/2010/main" val="193520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5BB37F0-B6B6-461A-A31F-B3C75B83538D}"/>
              </a:ext>
            </a:extLst>
          </p:cNvPr>
          <p:cNvSpPr>
            <a:spLocks noGrp="1"/>
          </p:cNvSpPr>
          <p:nvPr>
            <p:ph type="title"/>
          </p:nvPr>
        </p:nvSpPr>
        <p:spPr/>
        <p:txBody>
          <a:bodyPr/>
          <a:lstStyle/>
          <a:p>
            <a:r>
              <a:rPr kumimoji="1" lang="ja-JP" altLang="en-US" dirty="0"/>
              <a:t>「４</a:t>
            </a:r>
            <a:r>
              <a:rPr kumimoji="1" lang="en-US" altLang="ja-JP" dirty="0"/>
              <a:t>-</a:t>
            </a:r>
            <a:r>
              <a:rPr kumimoji="1" lang="ja-JP" altLang="en-US" dirty="0"/>
              <a:t>３」システム</a:t>
            </a:r>
            <a:r>
              <a:rPr lang="ja-JP" altLang="en-US" dirty="0"/>
              <a:t>アーキテクチャー　</a:t>
            </a:r>
            <a:r>
              <a:rPr kumimoji="1" lang="en-US" altLang="ja-JP" dirty="0"/>
              <a:t> ※</a:t>
            </a:r>
            <a:r>
              <a:rPr kumimoji="1" lang="ja-JP" altLang="en-US" dirty="0"/>
              <a:t>テンプレートを参考にご作成ください　</a:t>
            </a:r>
            <a:endParaRPr kumimoji="1" lang="ja-JP" altLang="en-US" dirty="0">
              <a:highlight>
                <a:srgbClr val="FFFF00"/>
              </a:highlight>
            </a:endParaRPr>
          </a:p>
        </p:txBody>
      </p:sp>
      <p:sp>
        <p:nvSpPr>
          <p:cNvPr id="41" name="正方形/長方形 40">
            <a:extLst>
              <a:ext uri="{FF2B5EF4-FFF2-40B4-BE49-F238E27FC236}">
                <a16:creationId xmlns:a16="http://schemas.microsoft.com/office/drawing/2014/main" id="{4B399F7A-B90F-4852-AA48-C79C342B3330}"/>
              </a:ext>
            </a:extLst>
          </p:cNvPr>
          <p:cNvSpPr/>
          <p:nvPr/>
        </p:nvSpPr>
        <p:spPr bwMode="gray">
          <a:xfrm>
            <a:off x="844097" y="3082101"/>
            <a:ext cx="1783533" cy="542763"/>
          </a:xfrm>
          <a:prstGeom prst="rect">
            <a:avLst/>
          </a:prstGeom>
          <a:solidFill>
            <a:schemeClr val="tx1">
              <a:lumMod val="50000"/>
              <a:lumOff val="5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schemeClr val="bg1"/>
                </a:solidFill>
                <a:effectLst/>
                <a:uLnTx/>
                <a:uFillTx/>
                <a:latin typeface="+mj-ea"/>
                <a:ea typeface="+mj-ea"/>
                <a:cs typeface="Arial" charset="0"/>
              </a:rPr>
              <a:t>現職企業</a:t>
            </a:r>
            <a:endParaRPr kumimoji="0" lang="en-US" altLang="ja-JP" sz="1200" b="0" i="0" u="none" strike="noStrike" kern="0" cap="none" spc="0" normalizeH="0" baseline="0" noProof="0">
              <a:ln>
                <a:noFill/>
              </a:ln>
              <a:solidFill>
                <a:schemeClr val="bg1"/>
              </a:solidFill>
              <a:effectLst/>
              <a:uLnTx/>
              <a:uFillTx/>
              <a:latin typeface="+mj-ea"/>
              <a:ea typeface="+mj-ea"/>
              <a:cs typeface="Arial" charset="0"/>
            </a:endParaRPr>
          </a:p>
        </p:txBody>
      </p:sp>
      <p:sp>
        <p:nvSpPr>
          <p:cNvPr id="42" name="正方形/長方形 41">
            <a:extLst>
              <a:ext uri="{FF2B5EF4-FFF2-40B4-BE49-F238E27FC236}">
                <a16:creationId xmlns:a16="http://schemas.microsoft.com/office/drawing/2014/main" id="{84A15AE5-7E85-4527-808D-D425BCD7C968}"/>
              </a:ext>
            </a:extLst>
          </p:cNvPr>
          <p:cNvSpPr/>
          <p:nvPr/>
        </p:nvSpPr>
        <p:spPr bwMode="gray">
          <a:xfrm>
            <a:off x="6956635" y="3082101"/>
            <a:ext cx="1783533" cy="542763"/>
          </a:xfrm>
          <a:prstGeom prst="rect">
            <a:avLst/>
          </a:prstGeom>
          <a:solidFill>
            <a:schemeClr val="bg2"/>
          </a:solidFill>
          <a:ln w="12700" algn="ctr">
            <a:solidFill>
              <a:schemeClr val="tx1">
                <a:lumMod val="50000"/>
                <a:lumOff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200" kern="0">
                <a:solidFill>
                  <a:prstClr val="black"/>
                </a:solidFill>
                <a:latin typeface="+mj-ea"/>
                <a:ea typeface="+mj-ea"/>
              </a:rPr>
              <a:t>転職先企業</a:t>
            </a:r>
            <a:endParaRPr kumimoji="0" lang="en-US" altLang="ja-JP" sz="1200" b="0" i="0" u="none" strike="noStrike" kern="0" cap="none" spc="0" normalizeH="0" baseline="0" noProof="0">
              <a:ln>
                <a:noFill/>
              </a:ln>
              <a:solidFill>
                <a:prstClr val="black"/>
              </a:solidFill>
              <a:effectLst/>
              <a:uLnTx/>
              <a:uFillTx/>
              <a:latin typeface="+mj-ea"/>
              <a:ea typeface="+mj-ea"/>
              <a:cs typeface="Arial" charset="0"/>
            </a:endParaRPr>
          </a:p>
        </p:txBody>
      </p:sp>
      <p:sp>
        <p:nvSpPr>
          <p:cNvPr id="43" name="正方形/長方形 42">
            <a:extLst>
              <a:ext uri="{FF2B5EF4-FFF2-40B4-BE49-F238E27FC236}">
                <a16:creationId xmlns:a16="http://schemas.microsoft.com/office/drawing/2014/main" id="{E031E330-B073-40B9-8641-2D9BC18A0AA0}"/>
              </a:ext>
            </a:extLst>
          </p:cNvPr>
          <p:cNvSpPr/>
          <p:nvPr/>
        </p:nvSpPr>
        <p:spPr bwMode="gray">
          <a:xfrm>
            <a:off x="3923631" y="3082101"/>
            <a:ext cx="1783533" cy="542763"/>
          </a:xfrm>
          <a:prstGeom prst="rect">
            <a:avLst/>
          </a:prstGeom>
          <a:solidFill>
            <a:srgbClr val="007CB0">
              <a:lumMod val="20000"/>
              <a:lumOff val="80000"/>
            </a:srgb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200" kern="0">
                <a:solidFill>
                  <a:prstClr val="black"/>
                </a:solidFill>
                <a:latin typeface="+mj-ea"/>
                <a:ea typeface="+mj-ea"/>
              </a:rPr>
              <a:t>転職者</a:t>
            </a:r>
            <a:endParaRPr kumimoji="0" lang="en-US" altLang="ja-JP" sz="1200" b="0" i="0" u="none" strike="noStrike" kern="0" cap="none" spc="0" normalizeH="0" baseline="0" noProof="0">
              <a:ln>
                <a:noFill/>
              </a:ln>
              <a:solidFill>
                <a:prstClr val="black"/>
              </a:solidFill>
              <a:effectLst/>
              <a:uLnTx/>
              <a:uFillTx/>
              <a:latin typeface="+mj-ea"/>
              <a:ea typeface="+mj-ea"/>
              <a:cs typeface="Arial" charset="0"/>
            </a:endParaRPr>
          </a:p>
        </p:txBody>
      </p:sp>
      <p:cxnSp>
        <p:nvCxnSpPr>
          <p:cNvPr id="51" name="直線矢印コネクタ 50">
            <a:extLst>
              <a:ext uri="{FF2B5EF4-FFF2-40B4-BE49-F238E27FC236}">
                <a16:creationId xmlns:a16="http://schemas.microsoft.com/office/drawing/2014/main" id="{3EAC5B4C-9DB2-49CE-B9C3-9AC4F75B3137}"/>
              </a:ext>
            </a:extLst>
          </p:cNvPr>
          <p:cNvCxnSpPr>
            <a:cxnSpLocks/>
            <a:stCxn id="41" idx="3"/>
            <a:endCxn id="43" idx="1"/>
          </p:cNvCxnSpPr>
          <p:nvPr/>
        </p:nvCxnSpPr>
        <p:spPr bwMode="gray">
          <a:xfrm>
            <a:off x="2627630" y="3353483"/>
            <a:ext cx="1296001" cy="0"/>
          </a:xfrm>
          <a:prstGeom prst="straightConnector1">
            <a:avLst/>
          </a:prstGeom>
          <a:noFill/>
          <a:ln w="12700" cap="flat" cmpd="sng" algn="ctr">
            <a:solidFill>
              <a:srgbClr val="53565A"/>
            </a:solidFill>
            <a:prstDash val="solid"/>
            <a:tailEnd type="triangle"/>
          </a:ln>
          <a:effectLst/>
        </p:spPr>
      </p:cxnSp>
      <p:cxnSp>
        <p:nvCxnSpPr>
          <p:cNvPr id="52" name="直線矢印コネクタ 51">
            <a:extLst>
              <a:ext uri="{FF2B5EF4-FFF2-40B4-BE49-F238E27FC236}">
                <a16:creationId xmlns:a16="http://schemas.microsoft.com/office/drawing/2014/main" id="{A97A59C9-924A-4897-BA60-B481E6599254}"/>
              </a:ext>
            </a:extLst>
          </p:cNvPr>
          <p:cNvCxnSpPr>
            <a:cxnSpLocks/>
            <a:stCxn id="43" idx="3"/>
            <a:endCxn id="42" idx="1"/>
          </p:cNvCxnSpPr>
          <p:nvPr/>
        </p:nvCxnSpPr>
        <p:spPr bwMode="gray">
          <a:xfrm>
            <a:off x="5707164" y="3353483"/>
            <a:ext cx="1249471" cy="0"/>
          </a:xfrm>
          <a:prstGeom prst="straightConnector1">
            <a:avLst/>
          </a:prstGeom>
          <a:noFill/>
          <a:ln w="12700" cap="flat" cmpd="sng" algn="ctr">
            <a:solidFill>
              <a:srgbClr val="53565A"/>
            </a:solidFill>
            <a:prstDash val="solid"/>
            <a:tailEnd type="triangle"/>
          </a:ln>
          <a:effectLst/>
        </p:spPr>
      </p:cxnSp>
      <p:sp>
        <p:nvSpPr>
          <p:cNvPr id="54" name="正方形/長方形 53">
            <a:extLst>
              <a:ext uri="{FF2B5EF4-FFF2-40B4-BE49-F238E27FC236}">
                <a16:creationId xmlns:a16="http://schemas.microsoft.com/office/drawing/2014/main" id="{6364C125-648A-445A-9D04-FD21F26FF6A9}"/>
              </a:ext>
            </a:extLst>
          </p:cNvPr>
          <p:cNvSpPr/>
          <p:nvPr/>
        </p:nvSpPr>
        <p:spPr bwMode="gray">
          <a:xfrm>
            <a:off x="3930172" y="3106427"/>
            <a:ext cx="161372" cy="161372"/>
          </a:xfrm>
          <a:prstGeom prst="rect">
            <a:avLst/>
          </a:prstGeom>
          <a:solidFill>
            <a:srgbClr val="007CB0">
              <a:lumMod val="20000"/>
              <a:lumOff val="80000"/>
            </a:srgbClr>
          </a:solidFill>
          <a:ln w="12700" algn="ctr">
            <a:solidFill>
              <a:srgbClr val="007CB0">
                <a:lumMod val="20000"/>
                <a:lumOff val="80000"/>
              </a:srgb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endParaRPr kumimoji="0" lang="ja-JP" altLang="en-US" sz="1200" b="0" i="0" u="none" strike="noStrike" kern="0" cap="none" spc="0" normalizeH="0" baseline="0" noProof="0">
              <a:ln>
                <a:noFill/>
              </a:ln>
              <a:solidFill>
                <a:prstClr val="black"/>
              </a:solidFill>
              <a:effectLst/>
              <a:uLnTx/>
              <a:uFillTx/>
              <a:latin typeface="+mj-ea"/>
              <a:ea typeface="+mj-ea"/>
              <a:cs typeface="Arial" charset="0"/>
            </a:endParaRPr>
          </a:p>
        </p:txBody>
      </p:sp>
      <p:sp>
        <p:nvSpPr>
          <p:cNvPr id="56" name="四角形: 角を丸くする 55">
            <a:extLst>
              <a:ext uri="{FF2B5EF4-FFF2-40B4-BE49-F238E27FC236}">
                <a16:creationId xmlns:a16="http://schemas.microsoft.com/office/drawing/2014/main" id="{6D698C49-32A7-4F1D-88A5-60C3590B98E9}"/>
              </a:ext>
            </a:extLst>
          </p:cNvPr>
          <p:cNvSpPr/>
          <p:nvPr/>
        </p:nvSpPr>
        <p:spPr bwMode="gray">
          <a:xfrm>
            <a:off x="3972271" y="3377389"/>
            <a:ext cx="542950" cy="190917"/>
          </a:xfrm>
          <a:prstGeom prst="roundRect">
            <a:avLst/>
          </a:prstGeom>
          <a:solidFill>
            <a:srgbClr val="E3E48D"/>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900" b="0" i="0" u="none" strike="noStrike" kern="0" cap="none" spc="0" normalizeH="0" baseline="0" noProof="0">
                <a:ln>
                  <a:noFill/>
                </a:ln>
                <a:solidFill>
                  <a:prstClr val="black"/>
                </a:solidFill>
                <a:effectLst/>
                <a:uLnTx/>
                <a:uFillTx/>
                <a:latin typeface="+mj-ea"/>
                <a:ea typeface="+mj-ea"/>
                <a:cs typeface="Arial" charset="0"/>
              </a:rPr>
              <a:t>秘密鍵</a:t>
            </a:r>
          </a:p>
        </p:txBody>
      </p:sp>
      <p:sp>
        <p:nvSpPr>
          <p:cNvPr id="57" name="四角形: 角を丸くする 56">
            <a:extLst>
              <a:ext uri="{FF2B5EF4-FFF2-40B4-BE49-F238E27FC236}">
                <a16:creationId xmlns:a16="http://schemas.microsoft.com/office/drawing/2014/main" id="{43F6225B-1EC8-44FD-92A6-F55AAF9AEF5A}"/>
              </a:ext>
            </a:extLst>
          </p:cNvPr>
          <p:cNvSpPr/>
          <p:nvPr/>
        </p:nvSpPr>
        <p:spPr bwMode="gray">
          <a:xfrm>
            <a:off x="869690" y="3377389"/>
            <a:ext cx="542950" cy="190917"/>
          </a:xfrm>
          <a:prstGeom prst="roundRect">
            <a:avLst/>
          </a:prstGeom>
          <a:solidFill>
            <a:srgbClr val="E3E48D"/>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900" b="0" i="0" u="none" strike="noStrike" kern="0" cap="none" spc="0" normalizeH="0" baseline="0" noProof="0">
                <a:ln>
                  <a:noFill/>
                </a:ln>
                <a:solidFill>
                  <a:prstClr val="black"/>
                </a:solidFill>
                <a:effectLst/>
                <a:uLnTx/>
                <a:uFillTx/>
                <a:latin typeface="+mj-ea"/>
                <a:ea typeface="+mj-ea"/>
                <a:cs typeface="Arial" charset="0"/>
              </a:rPr>
              <a:t>秘密鍵</a:t>
            </a:r>
          </a:p>
        </p:txBody>
      </p:sp>
      <p:sp>
        <p:nvSpPr>
          <p:cNvPr id="22" name="テキスト ボックス 21">
            <a:extLst>
              <a:ext uri="{FF2B5EF4-FFF2-40B4-BE49-F238E27FC236}">
                <a16:creationId xmlns:a16="http://schemas.microsoft.com/office/drawing/2014/main" id="{A176E72B-30A5-4108-9521-32ACB94F0241}"/>
              </a:ext>
            </a:extLst>
          </p:cNvPr>
          <p:cNvSpPr txBox="1"/>
          <p:nvPr/>
        </p:nvSpPr>
        <p:spPr bwMode="gray">
          <a:xfrm>
            <a:off x="2703358" y="3145255"/>
            <a:ext cx="1144544" cy="161583"/>
          </a:xfrm>
          <a:prstGeom prst="rect">
            <a:avLst/>
          </a:prstGeom>
          <a:noFill/>
        </p:spPr>
        <p:txBody>
          <a:bodyPr wrap="none" lIns="0" tIns="0" rIns="0" bIns="0" rtlCol="0">
            <a:spAutoFit/>
          </a:bodyPr>
          <a:lstStyle/>
          <a:p>
            <a:pPr marL="0" marR="0" lvl="0" indent="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050" kern="0">
                <a:solidFill>
                  <a:prstClr val="black"/>
                </a:solidFill>
                <a:latin typeface="+mj-ea"/>
                <a:ea typeface="+mj-ea"/>
              </a:rPr>
              <a:t>②証明書発行・連携</a:t>
            </a:r>
            <a:endParaRPr kumimoji="0" lang="ja-JP" altLang="en-US" sz="1050" b="0" i="0" u="none" strike="noStrike" kern="0" cap="none" spc="0" normalizeH="0" baseline="0" noProof="0">
              <a:ln>
                <a:noFill/>
              </a:ln>
              <a:solidFill>
                <a:prstClr val="black"/>
              </a:solidFill>
              <a:effectLst/>
              <a:uLnTx/>
              <a:uFillTx/>
              <a:latin typeface="+mj-ea"/>
              <a:ea typeface="+mj-ea"/>
              <a:cs typeface="Arial" charset="0"/>
            </a:endParaRPr>
          </a:p>
        </p:txBody>
      </p:sp>
      <p:sp>
        <p:nvSpPr>
          <p:cNvPr id="36" name="テキスト ボックス 35">
            <a:extLst>
              <a:ext uri="{FF2B5EF4-FFF2-40B4-BE49-F238E27FC236}">
                <a16:creationId xmlns:a16="http://schemas.microsoft.com/office/drawing/2014/main" id="{317A0849-3D49-42B6-94A0-200A489CBBE9}"/>
              </a:ext>
            </a:extLst>
          </p:cNvPr>
          <p:cNvSpPr txBox="1"/>
          <p:nvPr/>
        </p:nvSpPr>
        <p:spPr bwMode="gray">
          <a:xfrm>
            <a:off x="4862010" y="3741475"/>
            <a:ext cx="1548501" cy="161583"/>
          </a:xfrm>
          <a:prstGeom prst="rect">
            <a:avLst/>
          </a:prstGeom>
          <a:solidFill>
            <a:sysClr val="window" lastClr="FFFFFF"/>
          </a:solidFill>
        </p:spPr>
        <p:txBody>
          <a:bodyPr wrap="none" lIns="0" tIns="0" rIns="0" bIns="0" rtlCol="0">
            <a:spAutoFit/>
          </a:bodyPr>
          <a:lstStyle/>
          <a:p>
            <a:pPr marL="0" marR="0" lvl="0" indent="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050" kern="0">
                <a:solidFill>
                  <a:prstClr val="black"/>
                </a:solidFill>
                <a:latin typeface="+mj-ea"/>
                <a:ea typeface="+mj-ea"/>
              </a:rPr>
              <a:t>④情報登録・履歴情報参照</a:t>
            </a:r>
            <a:endParaRPr kumimoji="0" lang="ja-JP" altLang="en-US" sz="1050" b="0" i="0" u="none" strike="noStrike" kern="0" cap="none" spc="0" normalizeH="0" baseline="0" noProof="0">
              <a:ln>
                <a:noFill/>
              </a:ln>
              <a:solidFill>
                <a:prstClr val="black"/>
              </a:solidFill>
              <a:effectLst/>
              <a:uLnTx/>
              <a:uFillTx/>
              <a:latin typeface="+mj-ea"/>
              <a:ea typeface="+mj-ea"/>
              <a:cs typeface="Arial" charset="0"/>
            </a:endParaRPr>
          </a:p>
        </p:txBody>
      </p:sp>
      <p:sp>
        <p:nvSpPr>
          <p:cNvPr id="37" name="テキスト ボックス 36">
            <a:extLst>
              <a:ext uri="{FF2B5EF4-FFF2-40B4-BE49-F238E27FC236}">
                <a16:creationId xmlns:a16="http://schemas.microsoft.com/office/drawing/2014/main" id="{1B0CE116-7F50-48E2-BCA5-E67D5ADDEA52}"/>
              </a:ext>
            </a:extLst>
          </p:cNvPr>
          <p:cNvSpPr txBox="1"/>
          <p:nvPr/>
        </p:nvSpPr>
        <p:spPr bwMode="gray">
          <a:xfrm>
            <a:off x="5762246" y="3133594"/>
            <a:ext cx="1144544" cy="161583"/>
          </a:xfrm>
          <a:prstGeom prst="rect">
            <a:avLst/>
          </a:prstGeom>
          <a:noFill/>
        </p:spPr>
        <p:txBody>
          <a:bodyPr wrap="none" lIns="0" tIns="0" rIns="0" bIns="0" rtlCol="0">
            <a:spAutoFit/>
          </a:bodyPr>
          <a:lstStyle/>
          <a:p>
            <a:pPr marL="0" marR="0" lvl="0" indent="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050" kern="0">
                <a:solidFill>
                  <a:prstClr val="black"/>
                </a:solidFill>
                <a:latin typeface="+mj-ea"/>
                <a:ea typeface="+mj-ea"/>
              </a:rPr>
              <a:t>⑤応募・証明書連携</a:t>
            </a:r>
            <a:endParaRPr kumimoji="0" lang="ja-JP" altLang="en-US" sz="1050" b="0" i="0" u="none" strike="noStrike" kern="0" cap="none" spc="0" normalizeH="0" baseline="0" noProof="0">
              <a:ln>
                <a:noFill/>
              </a:ln>
              <a:solidFill>
                <a:prstClr val="black"/>
              </a:solidFill>
              <a:effectLst/>
              <a:uLnTx/>
              <a:uFillTx/>
              <a:latin typeface="+mj-ea"/>
              <a:ea typeface="+mj-ea"/>
              <a:cs typeface="Arial" charset="0"/>
            </a:endParaRPr>
          </a:p>
        </p:txBody>
      </p:sp>
      <p:sp>
        <p:nvSpPr>
          <p:cNvPr id="11" name="四角形: メモ 10">
            <a:extLst>
              <a:ext uri="{FF2B5EF4-FFF2-40B4-BE49-F238E27FC236}">
                <a16:creationId xmlns:a16="http://schemas.microsoft.com/office/drawing/2014/main" id="{5E979309-C42E-4E06-8D77-F9E4248D7304}"/>
              </a:ext>
            </a:extLst>
          </p:cNvPr>
          <p:cNvSpPr/>
          <p:nvPr/>
        </p:nvSpPr>
        <p:spPr bwMode="gray">
          <a:xfrm>
            <a:off x="5162476" y="3139071"/>
            <a:ext cx="489022" cy="428822"/>
          </a:xfrm>
          <a:prstGeom prst="foldedCorner">
            <a:avLst/>
          </a:prstGeom>
          <a:solidFill>
            <a:schemeClr val="accent5">
              <a:lumMod val="20000"/>
              <a:lumOff val="8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a:solidFill>
                  <a:prstClr val="black"/>
                </a:solidFill>
                <a:latin typeface="+mn-lt"/>
                <a:cs typeface="+mn-cs"/>
              </a:rPr>
              <a:t>証明書</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p:txBody>
      </p:sp>
      <p:sp>
        <p:nvSpPr>
          <p:cNvPr id="60" name="テキスト ボックス 59">
            <a:extLst>
              <a:ext uri="{FF2B5EF4-FFF2-40B4-BE49-F238E27FC236}">
                <a16:creationId xmlns:a16="http://schemas.microsoft.com/office/drawing/2014/main" id="{299DE92D-9253-4BE2-B2AC-78BBB11FC4B3}"/>
              </a:ext>
            </a:extLst>
          </p:cNvPr>
          <p:cNvSpPr txBox="1"/>
          <p:nvPr/>
        </p:nvSpPr>
        <p:spPr bwMode="gray">
          <a:xfrm>
            <a:off x="4310451" y="2874894"/>
            <a:ext cx="1009892" cy="161583"/>
          </a:xfrm>
          <a:prstGeom prst="rect">
            <a:avLst/>
          </a:prstGeom>
          <a:solidFill>
            <a:sysClr val="window" lastClr="FFFFFF"/>
          </a:solidFill>
        </p:spPr>
        <p:txBody>
          <a:bodyPr wrap="none" lIns="0" tIns="0" rIns="0" bIns="0" rtlCol="0">
            <a:spAutoFit/>
          </a:bodyPr>
          <a:lstStyle/>
          <a:p>
            <a:pPr marL="0" marR="0" lvl="0" indent="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050" kern="0">
                <a:solidFill>
                  <a:prstClr val="black"/>
                </a:solidFill>
                <a:latin typeface="+mj-ea"/>
                <a:ea typeface="+mj-ea"/>
              </a:rPr>
              <a:t>③</a:t>
            </a:r>
            <a:r>
              <a:rPr kumimoji="0" lang="ja-JP" altLang="en-US" sz="1050" b="0" i="0" u="none" strike="noStrike" kern="0" cap="none" spc="0" normalizeH="0" baseline="0" noProof="0">
                <a:ln>
                  <a:noFill/>
                </a:ln>
                <a:solidFill>
                  <a:prstClr val="black"/>
                </a:solidFill>
                <a:effectLst/>
                <a:uLnTx/>
                <a:uFillTx/>
                <a:latin typeface="+mj-ea"/>
                <a:ea typeface="+mj-ea"/>
                <a:cs typeface="Arial" charset="0"/>
              </a:rPr>
              <a:t>証明書・鍵保存</a:t>
            </a:r>
          </a:p>
        </p:txBody>
      </p:sp>
      <p:cxnSp>
        <p:nvCxnSpPr>
          <p:cNvPr id="4" name="直線矢印コネクタ 3">
            <a:extLst>
              <a:ext uri="{FF2B5EF4-FFF2-40B4-BE49-F238E27FC236}">
                <a16:creationId xmlns:a16="http://schemas.microsoft.com/office/drawing/2014/main" id="{64533182-1B98-437E-8752-BA91C586E837}"/>
              </a:ext>
            </a:extLst>
          </p:cNvPr>
          <p:cNvCxnSpPr>
            <a:cxnSpLocks/>
            <a:stCxn id="43" idx="2"/>
            <a:endCxn id="66" idx="1"/>
          </p:cNvCxnSpPr>
          <p:nvPr/>
        </p:nvCxnSpPr>
        <p:spPr bwMode="gray">
          <a:xfrm flipH="1">
            <a:off x="4815397" y="3624864"/>
            <a:ext cx="1" cy="432074"/>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a:extLst>
              <a:ext uri="{FF2B5EF4-FFF2-40B4-BE49-F238E27FC236}">
                <a16:creationId xmlns:a16="http://schemas.microsoft.com/office/drawing/2014/main" id="{20FF4655-7A1F-4370-B63E-0C34D017C679}"/>
              </a:ext>
            </a:extLst>
          </p:cNvPr>
          <p:cNvCxnSpPr>
            <a:cxnSpLocks/>
            <a:stCxn id="41" idx="2"/>
            <a:endCxn id="67" idx="1"/>
          </p:cNvCxnSpPr>
          <p:nvPr/>
        </p:nvCxnSpPr>
        <p:spPr bwMode="gray">
          <a:xfrm>
            <a:off x="1735864" y="3624864"/>
            <a:ext cx="179" cy="427378"/>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線矢印コネクタ 63">
            <a:extLst>
              <a:ext uri="{FF2B5EF4-FFF2-40B4-BE49-F238E27FC236}">
                <a16:creationId xmlns:a16="http://schemas.microsoft.com/office/drawing/2014/main" id="{E78C4BB5-D598-4A66-945F-E4B86B8210CA}"/>
              </a:ext>
            </a:extLst>
          </p:cNvPr>
          <p:cNvCxnSpPr>
            <a:cxnSpLocks/>
            <a:stCxn id="42" idx="2"/>
            <a:endCxn id="65" idx="1"/>
          </p:cNvCxnSpPr>
          <p:nvPr/>
        </p:nvCxnSpPr>
        <p:spPr bwMode="gray">
          <a:xfrm flipH="1">
            <a:off x="7847397" y="3624864"/>
            <a:ext cx="1005" cy="45582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65" name="フローチャート: 磁気ディスク 64">
            <a:extLst>
              <a:ext uri="{FF2B5EF4-FFF2-40B4-BE49-F238E27FC236}">
                <a16:creationId xmlns:a16="http://schemas.microsoft.com/office/drawing/2014/main" id="{88C9ABDE-3221-48FB-A367-D1D07C812249}"/>
              </a:ext>
            </a:extLst>
          </p:cNvPr>
          <p:cNvSpPr/>
          <p:nvPr/>
        </p:nvSpPr>
        <p:spPr bwMode="gray">
          <a:xfrm>
            <a:off x="7361744" y="4080684"/>
            <a:ext cx="971306" cy="462859"/>
          </a:xfrm>
          <a:prstGeom prst="flowChartMagneticDisk">
            <a:avLst/>
          </a:prstGeom>
          <a:solidFill>
            <a:srgbClr val="86BC25">
              <a:lumMod val="20000"/>
              <a:lumOff val="80000"/>
            </a:srgb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prstClr val="black"/>
                </a:solidFill>
                <a:effectLst/>
                <a:uLnTx/>
                <a:uFillTx/>
                <a:latin typeface="+mj-ea"/>
                <a:ea typeface="+mj-ea"/>
                <a:cs typeface="Arial" charset="0"/>
              </a:rPr>
              <a:t>企業アプリ</a:t>
            </a:r>
            <a:endParaRPr kumimoji="0" lang="en-US" altLang="ja-JP" sz="1200" b="0" i="0" u="none" strike="noStrike" kern="0" cap="none" spc="0" normalizeH="0" baseline="0" noProof="0">
              <a:ln>
                <a:noFill/>
              </a:ln>
              <a:solidFill>
                <a:prstClr val="black"/>
              </a:solidFill>
              <a:effectLst/>
              <a:uLnTx/>
              <a:uFillTx/>
              <a:latin typeface="+mj-ea"/>
              <a:ea typeface="+mj-ea"/>
              <a:cs typeface="Arial" charset="0"/>
            </a:endParaRPr>
          </a:p>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prstClr val="black"/>
                </a:solidFill>
                <a:effectLst/>
                <a:uLnTx/>
                <a:uFillTx/>
                <a:latin typeface="+mj-ea"/>
                <a:ea typeface="+mj-ea"/>
                <a:cs typeface="Arial" charset="0"/>
              </a:rPr>
              <a:t>管理システム</a:t>
            </a:r>
          </a:p>
        </p:txBody>
      </p:sp>
      <p:sp>
        <p:nvSpPr>
          <p:cNvPr id="67" name="フローチャート: 磁気ディスク 66">
            <a:extLst>
              <a:ext uri="{FF2B5EF4-FFF2-40B4-BE49-F238E27FC236}">
                <a16:creationId xmlns:a16="http://schemas.microsoft.com/office/drawing/2014/main" id="{D35B39C2-E9CC-4572-B67E-1F3EB3685EDE}"/>
              </a:ext>
            </a:extLst>
          </p:cNvPr>
          <p:cNvSpPr/>
          <p:nvPr/>
        </p:nvSpPr>
        <p:spPr bwMode="gray">
          <a:xfrm>
            <a:off x="1250390" y="4052242"/>
            <a:ext cx="971306" cy="462859"/>
          </a:xfrm>
          <a:prstGeom prst="flowChartMagneticDisk">
            <a:avLst/>
          </a:prstGeom>
          <a:solidFill>
            <a:srgbClr val="86BC25">
              <a:lumMod val="20000"/>
              <a:lumOff val="80000"/>
            </a:srgb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prstClr val="black"/>
                </a:solidFill>
                <a:effectLst/>
                <a:uLnTx/>
                <a:uFillTx/>
                <a:latin typeface="+mj-ea"/>
                <a:ea typeface="+mj-ea"/>
                <a:cs typeface="Arial" charset="0"/>
              </a:rPr>
              <a:t>企業アプリ</a:t>
            </a:r>
            <a:endParaRPr kumimoji="0" lang="en-US" altLang="ja-JP" sz="1200" b="0" i="0" u="none" strike="noStrike" kern="0" cap="none" spc="0" normalizeH="0" baseline="0" noProof="0">
              <a:ln>
                <a:noFill/>
              </a:ln>
              <a:solidFill>
                <a:prstClr val="black"/>
              </a:solidFill>
              <a:effectLst/>
              <a:uLnTx/>
              <a:uFillTx/>
              <a:latin typeface="+mj-ea"/>
              <a:ea typeface="+mj-ea"/>
              <a:cs typeface="Arial" charset="0"/>
            </a:endParaRPr>
          </a:p>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prstClr val="black"/>
                </a:solidFill>
                <a:effectLst/>
                <a:uLnTx/>
                <a:uFillTx/>
                <a:latin typeface="+mj-ea"/>
                <a:ea typeface="+mj-ea"/>
                <a:cs typeface="Arial" charset="0"/>
              </a:rPr>
              <a:t>管理</a:t>
            </a:r>
            <a:r>
              <a:rPr lang="ja-JP" altLang="en-US" sz="1200" kern="0">
                <a:solidFill>
                  <a:prstClr val="black"/>
                </a:solidFill>
                <a:latin typeface="+mj-ea"/>
                <a:ea typeface="+mj-ea"/>
              </a:rPr>
              <a:t>シ</a:t>
            </a:r>
            <a:r>
              <a:rPr kumimoji="0" lang="ja-JP" altLang="en-US" sz="1200" b="0" i="0" u="none" strike="noStrike" kern="0" cap="none" spc="0" normalizeH="0" baseline="0" noProof="0">
                <a:ln>
                  <a:noFill/>
                </a:ln>
                <a:solidFill>
                  <a:prstClr val="black"/>
                </a:solidFill>
                <a:effectLst/>
                <a:uLnTx/>
                <a:uFillTx/>
                <a:latin typeface="+mj-ea"/>
                <a:ea typeface="+mj-ea"/>
                <a:cs typeface="Arial" charset="0"/>
              </a:rPr>
              <a:t>ステム</a:t>
            </a:r>
          </a:p>
        </p:txBody>
      </p:sp>
      <p:cxnSp>
        <p:nvCxnSpPr>
          <p:cNvPr id="19" name="直線矢印コネクタ 18">
            <a:extLst>
              <a:ext uri="{FF2B5EF4-FFF2-40B4-BE49-F238E27FC236}">
                <a16:creationId xmlns:a16="http://schemas.microsoft.com/office/drawing/2014/main" id="{1519CA44-BEA6-4416-A5F3-88350375B854}"/>
              </a:ext>
            </a:extLst>
          </p:cNvPr>
          <p:cNvCxnSpPr>
            <a:cxnSpLocks/>
          </p:cNvCxnSpPr>
          <p:nvPr/>
        </p:nvCxnSpPr>
        <p:spPr bwMode="gray">
          <a:xfrm>
            <a:off x="2221696" y="4236047"/>
            <a:ext cx="2108048" cy="4696"/>
          </a:xfrm>
          <a:prstGeom prst="straightConnector1">
            <a:avLst/>
          </a:prstGeom>
          <a:ln w="127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8" name="直線矢印コネクタ 67">
            <a:extLst>
              <a:ext uri="{FF2B5EF4-FFF2-40B4-BE49-F238E27FC236}">
                <a16:creationId xmlns:a16="http://schemas.microsoft.com/office/drawing/2014/main" id="{BA8C498D-3446-4E4D-B857-373AA0E3C351}"/>
              </a:ext>
            </a:extLst>
          </p:cNvPr>
          <p:cNvCxnSpPr/>
          <p:nvPr/>
        </p:nvCxnSpPr>
        <p:spPr bwMode="gray">
          <a:xfrm>
            <a:off x="5277875" y="4236047"/>
            <a:ext cx="2108048" cy="4696"/>
          </a:xfrm>
          <a:prstGeom prst="straightConnector1">
            <a:avLst/>
          </a:prstGeom>
          <a:ln w="127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A2A41074-90F5-429F-AB12-F06052CDCB00}"/>
              </a:ext>
            </a:extLst>
          </p:cNvPr>
          <p:cNvSpPr txBox="1"/>
          <p:nvPr/>
        </p:nvSpPr>
        <p:spPr bwMode="gray">
          <a:xfrm>
            <a:off x="7910020" y="3822266"/>
            <a:ext cx="942566" cy="161583"/>
          </a:xfrm>
          <a:prstGeom prst="rect">
            <a:avLst/>
          </a:prstGeom>
          <a:solidFill>
            <a:sysClr val="window" lastClr="FFFFFF"/>
          </a:solidFill>
        </p:spPr>
        <p:txBody>
          <a:bodyPr wrap="none" lIns="0" tIns="0" rIns="0" bIns="0" rtlCol="0">
            <a:spAutoFit/>
          </a:bodyPr>
          <a:lstStyle/>
          <a:p>
            <a:pPr marL="0" marR="0" lvl="0" indent="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050" kern="0">
                <a:solidFill>
                  <a:prstClr val="black"/>
                </a:solidFill>
                <a:latin typeface="+mj-ea"/>
                <a:ea typeface="+mj-ea"/>
              </a:rPr>
              <a:t>⑥登録情報参照</a:t>
            </a:r>
            <a:endParaRPr kumimoji="0" lang="ja-JP" altLang="en-US" sz="1050" b="0" i="0" u="none" strike="noStrike" kern="0" cap="none" spc="0" normalizeH="0" baseline="0" noProof="0">
              <a:ln>
                <a:noFill/>
              </a:ln>
              <a:solidFill>
                <a:prstClr val="black"/>
              </a:solidFill>
              <a:effectLst/>
              <a:uLnTx/>
              <a:uFillTx/>
              <a:latin typeface="+mj-ea"/>
              <a:ea typeface="+mj-ea"/>
              <a:cs typeface="Arial" charset="0"/>
            </a:endParaRPr>
          </a:p>
        </p:txBody>
      </p:sp>
      <p:sp>
        <p:nvSpPr>
          <p:cNvPr id="70" name="テキスト ボックス 69">
            <a:extLst>
              <a:ext uri="{FF2B5EF4-FFF2-40B4-BE49-F238E27FC236}">
                <a16:creationId xmlns:a16="http://schemas.microsoft.com/office/drawing/2014/main" id="{D3C24CFB-EED7-4CCF-ABD7-444BD5EEF997}"/>
              </a:ext>
            </a:extLst>
          </p:cNvPr>
          <p:cNvSpPr txBox="1"/>
          <p:nvPr/>
        </p:nvSpPr>
        <p:spPr bwMode="gray">
          <a:xfrm>
            <a:off x="1815390" y="3741475"/>
            <a:ext cx="1548501" cy="161583"/>
          </a:xfrm>
          <a:prstGeom prst="rect">
            <a:avLst/>
          </a:prstGeom>
          <a:solidFill>
            <a:sysClr val="window" lastClr="FFFFFF"/>
          </a:solidFill>
        </p:spPr>
        <p:txBody>
          <a:bodyPr wrap="none" lIns="0" tIns="0" rIns="0" bIns="0" rtlCol="0">
            <a:spAutoFit/>
          </a:bodyPr>
          <a:lstStyle/>
          <a:p>
            <a:pPr marL="0" marR="0" lvl="0" indent="0"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050" kern="0">
                <a:solidFill>
                  <a:prstClr val="black"/>
                </a:solidFill>
                <a:latin typeface="+mj-ea"/>
                <a:ea typeface="+mj-ea"/>
              </a:rPr>
              <a:t>①情報登録・履歴情報参照</a:t>
            </a:r>
            <a:endParaRPr kumimoji="0" lang="ja-JP" altLang="en-US" sz="1050" b="0" i="0" u="none" strike="noStrike" kern="0" cap="none" spc="0" normalizeH="0" baseline="0" noProof="0">
              <a:ln>
                <a:noFill/>
              </a:ln>
              <a:solidFill>
                <a:prstClr val="black"/>
              </a:solidFill>
              <a:effectLst/>
              <a:uLnTx/>
              <a:uFillTx/>
              <a:latin typeface="+mj-ea"/>
              <a:ea typeface="+mj-ea"/>
              <a:cs typeface="Arial" charset="0"/>
            </a:endParaRPr>
          </a:p>
        </p:txBody>
      </p:sp>
      <p:cxnSp>
        <p:nvCxnSpPr>
          <p:cNvPr id="71" name="直線矢印コネクタ 70">
            <a:extLst>
              <a:ext uri="{FF2B5EF4-FFF2-40B4-BE49-F238E27FC236}">
                <a16:creationId xmlns:a16="http://schemas.microsoft.com/office/drawing/2014/main" id="{31616423-38A4-4D28-93C6-2DAB4B40AB05}"/>
              </a:ext>
            </a:extLst>
          </p:cNvPr>
          <p:cNvCxnSpPr>
            <a:cxnSpLocks/>
          </p:cNvCxnSpPr>
          <p:nvPr/>
        </p:nvCxnSpPr>
        <p:spPr bwMode="gray">
          <a:xfrm>
            <a:off x="2202415" y="4410963"/>
            <a:ext cx="5183508" cy="0"/>
          </a:xfrm>
          <a:prstGeom prst="straightConnector1">
            <a:avLst/>
          </a:prstGeom>
          <a:ln w="127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6" name="フローチャート: 磁気ディスク 65">
            <a:extLst>
              <a:ext uri="{FF2B5EF4-FFF2-40B4-BE49-F238E27FC236}">
                <a16:creationId xmlns:a16="http://schemas.microsoft.com/office/drawing/2014/main" id="{DD7A2E36-6A6C-4DBB-BA7A-7728EE99F0A5}"/>
              </a:ext>
            </a:extLst>
          </p:cNvPr>
          <p:cNvSpPr/>
          <p:nvPr/>
        </p:nvSpPr>
        <p:spPr bwMode="gray">
          <a:xfrm>
            <a:off x="4329744" y="4056938"/>
            <a:ext cx="971306" cy="462859"/>
          </a:xfrm>
          <a:prstGeom prst="flowChartMagneticDisk">
            <a:avLst/>
          </a:prstGeom>
          <a:solidFill>
            <a:srgbClr val="86BC25">
              <a:lumMod val="20000"/>
              <a:lumOff val="80000"/>
            </a:srgb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prstClr val="black"/>
                </a:solidFill>
                <a:effectLst/>
                <a:uLnTx/>
                <a:uFillTx/>
                <a:latin typeface="+mj-ea"/>
                <a:ea typeface="+mj-ea"/>
                <a:cs typeface="Arial" charset="0"/>
              </a:rPr>
              <a:t>転職者アプリ</a:t>
            </a:r>
            <a:endParaRPr kumimoji="0" lang="en-US" altLang="ja-JP" sz="1200" b="0" i="0" u="none" strike="noStrike" kern="0" cap="none" spc="0" normalizeH="0" baseline="0" noProof="0">
              <a:ln>
                <a:noFill/>
              </a:ln>
              <a:solidFill>
                <a:prstClr val="black"/>
              </a:solidFill>
              <a:effectLst/>
              <a:uLnTx/>
              <a:uFillTx/>
              <a:latin typeface="+mj-ea"/>
              <a:ea typeface="+mj-ea"/>
              <a:cs typeface="Arial" charset="0"/>
            </a:endParaRPr>
          </a:p>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kumimoji="0" lang="ja-JP" altLang="en-US" sz="1200" b="0" i="0" u="none" strike="noStrike" kern="0" cap="none" spc="0" normalizeH="0" baseline="0" noProof="0">
                <a:ln>
                  <a:noFill/>
                </a:ln>
                <a:solidFill>
                  <a:prstClr val="black"/>
                </a:solidFill>
                <a:effectLst/>
                <a:uLnTx/>
                <a:uFillTx/>
                <a:latin typeface="+mj-ea"/>
                <a:ea typeface="+mj-ea"/>
                <a:cs typeface="Arial" charset="0"/>
              </a:rPr>
              <a:t>管理</a:t>
            </a:r>
            <a:r>
              <a:rPr lang="ja-JP" altLang="en-US" sz="1200" kern="0">
                <a:solidFill>
                  <a:prstClr val="black"/>
                </a:solidFill>
                <a:latin typeface="+mj-ea"/>
                <a:ea typeface="+mj-ea"/>
              </a:rPr>
              <a:t>シ</a:t>
            </a:r>
            <a:r>
              <a:rPr kumimoji="0" lang="ja-JP" altLang="en-US" sz="1200" b="0" i="0" u="none" strike="noStrike" kern="0" cap="none" spc="0" normalizeH="0" baseline="0" noProof="0">
                <a:ln>
                  <a:noFill/>
                </a:ln>
                <a:solidFill>
                  <a:prstClr val="black"/>
                </a:solidFill>
                <a:effectLst/>
                <a:uLnTx/>
                <a:uFillTx/>
                <a:latin typeface="+mj-ea"/>
                <a:ea typeface="+mj-ea"/>
                <a:cs typeface="Arial" charset="0"/>
              </a:rPr>
              <a:t>ステム</a:t>
            </a:r>
          </a:p>
        </p:txBody>
      </p:sp>
      <p:sp>
        <p:nvSpPr>
          <p:cNvPr id="72" name="フローチャート: 磁気ディスク 71">
            <a:extLst>
              <a:ext uri="{FF2B5EF4-FFF2-40B4-BE49-F238E27FC236}">
                <a16:creationId xmlns:a16="http://schemas.microsoft.com/office/drawing/2014/main" id="{9656D560-8AFC-401F-9EA9-8417513C87D5}"/>
              </a:ext>
            </a:extLst>
          </p:cNvPr>
          <p:cNvSpPr/>
          <p:nvPr/>
        </p:nvSpPr>
        <p:spPr bwMode="gray">
          <a:xfrm>
            <a:off x="1276767" y="4767933"/>
            <a:ext cx="7091452" cy="462859"/>
          </a:xfrm>
          <a:prstGeom prst="flowChartMagneticDisk">
            <a:avLst/>
          </a:prstGeom>
          <a:solidFill>
            <a:srgbClr val="86BC25">
              <a:lumMod val="20000"/>
              <a:lumOff val="80000"/>
            </a:srgb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90564" eaLnBrk="1" fontAlgn="auto" latinLnBrk="0" hangingPunct="1">
              <a:lnSpc>
                <a:spcPct val="100000"/>
              </a:lnSpc>
              <a:spcBef>
                <a:spcPts val="0"/>
              </a:spcBef>
              <a:spcAft>
                <a:spcPts val="0"/>
              </a:spcAft>
              <a:buClrTx/>
              <a:buSzPct val="100000"/>
              <a:buFont typeface="Wingdings" panose="05000000000000000000" pitchFamily="2" charset="2"/>
              <a:buNone/>
              <a:tabLst/>
              <a:defRPr/>
            </a:pPr>
            <a:r>
              <a:rPr lang="ja-JP" altLang="en-US" sz="1200" kern="0">
                <a:solidFill>
                  <a:prstClr val="black"/>
                </a:solidFill>
                <a:latin typeface="+mj-ea"/>
                <a:ea typeface="+mj-ea"/>
              </a:rPr>
              <a:t>データストレージ</a:t>
            </a:r>
            <a:endParaRPr kumimoji="0" lang="ja-JP" altLang="en-US" sz="1200" b="0" i="0" u="none" strike="noStrike" kern="0" cap="none" spc="0" normalizeH="0" baseline="0" noProof="0">
              <a:ln>
                <a:noFill/>
              </a:ln>
              <a:solidFill>
                <a:prstClr val="black"/>
              </a:solidFill>
              <a:effectLst/>
              <a:uLnTx/>
              <a:uFillTx/>
              <a:latin typeface="+mj-ea"/>
              <a:ea typeface="+mj-ea"/>
              <a:cs typeface="Arial" charset="0"/>
            </a:endParaRPr>
          </a:p>
        </p:txBody>
      </p:sp>
      <p:cxnSp>
        <p:nvCxnSpPr>
          <p:cNvPr id="26" name="直線矢印コネクタ 25">
            <a:extLst>
              <a:ext uri="{FF2B5EF4-FFF2-40B4-BE49-F238E27FC236}">
                <a16:creationId xmlns:a16="http://schemas.microsoft.com/office/drawing/2014/main" id="{B09CA1A4-6D7B-4FC3-8E0A-E55731124E91}"/>
              </a:ext>
            </a:extLst>
          </p:cNvPr>
          <p:cNvCxnSpPr>
            <a:stCxn id="66" idx="3"/>
            <a:endCxn id="72" idx="1"/>
          </p:cNvCxnSpPr>
          <p:nvPr/>
        </p:nvCxnSpPr>
        <p:spPr bwMode="gray">
          <a:xfrm>
            <a:off x="4815397" y="4519797"/>
            <a:ext cx="7096" cy="248136"/>
          </a:xfrm>
          <a:prstGeom prst="straightConnector1">
            <a:avLst/>
          </a:prstGeom>
          <a:ln w="127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842A9E76-F05C-4AFF-B89A-67E5EBA511E2}"/>
              </a:ext>
            </a:extLst>
          </p:cNvPr>
          <p:cNvCxnSpPr>
            <a:cxnSpLocks/>
          </p:cNvCxnSpPr>
          <p:nvPr/>
        </p:nvCxnSpPr>
        <p:spPr bwMode="gray">
          <a:xfrm>
            <a:off x="7838517" y="4519797"/>
            <a:ext cx="0" cy="355497"/>
          </a:xfrm>
          <a:prstGeom prst="straightConnector1">
            <a:avLst/>
          </a:prstGeom>
          <a:ln w="127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EF4E6CD7-4AD6-45CE-95C5-D718543BB9F1}"/>
              </a:ext>
            </a:extLst>
          </p:cNvPr>
          <p:cNvCxnSpPr>
            <a:cxnSpLocks/>
          </p:cNvCxnSpPr>
          <p:nvPr/>
        </p:nvCxnSpPr>
        <p:spPr bwMode="gray">
          <a:xfrm>
            <a:off x="1735863" y="4519797"/>
            <a:ext cx="0" cy="355497"/>
          </a:xfrm>
          <a:prstGeom prst="straightConnector1">
            <a:avLst/>
          </a:prstGeom>
          <a:ln w="127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811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6FC6706-728D-4E46-9194-668667134BAB}"/>
              </a:ext>
            </a:extLst>
          </p:cNvPr>
          <p:cNvSpPr>
            <a:spLocks noGrp="1"/>
          </p:cNvSpPr>
          <p:nvPr>
            <p:ph type="sldNum" sz="quarter" idx="4294967295"/>
          </p:nvPr>
        </p:nvSpPr>
        <p:spPr>
          <a:xfrm>
            <a:off x="417600" y="6149850"/>
            <a:ext cx="180000" cy="169200"/>
          </a:xfrm>
          <a:prstGeom prst="rect">
            <a:avLst/>
          </a:prstGeom>
        </p:spPr>
        <p:txBody>
          <a:bodyPr/>
          <a:lstStyle/>
          <a:p>
            <a:fld id="{AA5FCFE5-FE56-4EF1-80A8-07776887C2A1}" type="slidenum">
              <a:rPr lang="ja-JP" altLang="en-US" smtClean="0"/>
              <a:pPr/>
              <a:t>5</a:t>
            </a:fld>
            <a:endParaRPr lang="ja-JP" altLang="en-US"/>
          </a:p>
        </p:txBody>
      </p:sp>
      <p:sp>
        <p:nvSpPr>
          <p:cNvPr id="5" name="タイトル 4">
            <a:extLst>
              <a:ext uri="{FF2B5EF4-FFF2-40B4-BE49-F238E27FC236}">
                <a16:creationId xmlns:a16="http://schemas.microsoft.com/office/drawing/2014/main" id="{623580B8-8075-43A4-9BB1-E4BD0996CAC3}"/>
              </a:ext>
            </a:extLst>
          </p:cNvPr>
          <p:cNvSpPr>
            <a:spLocks noGrp="1"/>
          </p:cNvSpPr>
          <p:nvPr>
            <p:ph type="title"/>
          </p:nvPr>
        </p:nvSpPr>
        <p:spPr/>
        <p:txBody>
          <a:bodyPr/>
          <a:lstStyle/>
          <a:p>
            <a:br>
              <a:rPr kumimoji="1" lang="en-US" altLang="ja-JP"/>
            </a:br>
            <a:br>
              <a:rPr kumimoji="1" lang="en-US" altLang="ja-JP"/>
            </a:br>
            <a:r>
              <a:rPr kumimoji="1" lang="ja-JP" altLang="en-US"/>
              <a:t>「</a:t>
            </a:r>
            <a:r>
              <a:rPr lang="ja-JP" altLang="en-US"/>
              <a:t>４</a:t>
            </a:r>
            <a:r>
              <a:rPr lang="en-US" altLang="ja-JP"/>
              <a:t>-</a:t>
            </a:r>
            <a:r>
              <a:rPr lang="ja-JP" altLang="en-US"/>
              <a:t>６</a:t>
            </a:r>
            <a:r>
              <a:rPr kumimoji="1" lang="ja-JP" altLang="en-US"/>
              <a:t>」実施スケジュール</a:t>
            </a:r>
            <a:r>
              <a:rPr lang="ja-JP" altLang="en-US"/>
              <a:t>　</a:t>
            </a:r>
            <a:r>
              <a:rPr kumimoji="1" lang="en-US" altLang="ja-JP"/>
              <a:t>※</a:t>
            </a:r>
            <a:r>
              <a:rPr kumimoji="1" lang="ja-JP" altLang="en-US"/>
              <a:t>テンプレートしてご活用ください</a:t>
            </a:r>
          </a:p>
        </p:txBody>
      </p:sp>
      <p:graphicFrame>
        <p:nvGraphicFramePr>
          <p:cNvPr id="40" name="Group 937">
            <a:extLst>
              <a:ext uri="{FF2B5EF4-FFF2-40B4-BE49-F238E27FC236}">
                <a16:creationId xmlns:a16="http://schemas.microsoft.com/office/drawing/2014/main" id="{23E4538D-6848-4208-A5AE-2696CC342227}"/>
              </a:ext>
            </a:extLst>
          </p:cNvPr>
          <p:cNvGraphicFramePr>
            <a:graphicFrameLocks noGrp="1"/>
          </p:cNvGraphicFramePr>
          <p:nvPr>
            <p:extLst>
              <p:ext uri="{D42A27DB-BD31-4B8C-83A1-F6EECF244321}">
                <p14:modId xmlns:p14="http://schemas.microsoft.com/office/powerpoint/2010/main" val="168952045"/>
              </p:ext>
            </p:extLst>
          </p:nvPr>
        </p:nvGraphicFramePr>
        <p:xfrm>
          <a:off x="419129" y="809094"/>
          <a:ext cx="9074147" cy="5675899"/>
        </p:xfrm>
        <a:graphic>
          <a:graphicData uri="http://schemas.openxmlformats.org/drawingml/2006/table">
            <a:tbl>
              <a:tblPr/>
              <a:tblGrid>
                <a:gridCol w="2409777">
                  <a:extLst>
                    <a:ext uri="{9D8B030D-6E8A-4147-A177-3AD203B41FA5}">
                      <a16:colId xmlns:a16="http://schemas.microsoft.com/office/drawing/2014/main" val="20000"/>
                    </a:ext>
                  </a:extLst>
                </a:gridCol>
                <a:gridCol w="666437">
                  <a:extLst>
                    <a:ext uri="{9D8B030D-6E8A-4147-A177-3AD203B41FA5}">
                      <a16:colId xmlns:a16="http://schemas.microsoft.com/office/drawing/2014/main" val="3622042916"/>
                    </a:ext>
                  </a:extLst>
                </a:gridCol>
                <a:gridCol w="666437">
                  <a:extLst>
                    <a:ext uri="{9D8B030D-6E8A-4147-A177-3AD203B41FA5}">
                      <a16:colId xmlns:a16="http://schemas.microsoft.com/office/drawing/2014/main" val="20006"/>
                    </a:ext>
                  </a:extLst>
                </a:gridCol>
                <a:gridCol w="666437">
                  <a:extLst>
                    <a:ext uri="{9D8B030D-6E8A-4147-A177-3AD203B41FA5}">
                      <a16:colId xmlns:a16="http://schemas.microsoft.com/office/drawing/2014/main" val="1392829398"/>
                    </a:ext>
                  </a:extLst>
                </a:gridCol>
                <a:gridCol w="666437">
                  <a:extLst>
                    <a:ext uri="{9D8B030D-6E8A-4147-A177-3AD203B41FA5}">
                      <a16:colId xmlns:a16="http://schemas.microsoft.com/office/drawing/2014/main" val="20007"/>
                    </a:ext>
                  </a:extLst>
                </a:gridCol>
                <a:gridCol w="666437">
                  <a:extLst>
                    <a:ext uri="{9D8B030D-6E8A-4147-A177-3AD203B41FA5}">
                      <a16:colId xmlns:a16="http://schemas.microsoft.com/office/drawing/2014/main" val="20008"/>
                    </a:ext>
                  </a:extLst>
                </a:gridCol>
                <a:gridCol w="666437">
                  <a:extLst>
                    <a:ext uri="{9D8B030D-6E8A-4147-A177-3AD203B41FA5}">
                      <a16:colId xmlns:a16="http://schemas.microsoft.com/office/drawing/2014/main" val="20009"/>
                    </a:ext>
                  </a:extLst>
                </a:gridCol>
                <a:gridCol w="666437">
                  <a:extLst>
                    <a:ext uri="{9D8B030D-6E8A-4147-A177-3AD203B41FA5}">
                      <a16:colId xmlns:a16="http://schemas.microsoft.com/office/drawing/2014/main" val="625722046"/>
                    </a:ext>
                  </a:extLst>
                </a:gridCol>
                <a:gridCol w="666437">
                  <a:extLst>
                    <a:ext uri="{9D8B030D-6E8A-4147-A177-3AD203B41FA5}">
                      <a16:colId xmlns:a16="http://schemas.microsoft.com/office/drawing/2014/main" val="4140174893"/>
                    </a:ext>
                  </a:extLst>
                </a:gridCol>
                <a:gridCol w="666437">
                  <a:extLst>
                    <a:ext uri="{9D8B030D-6E8A-4147-A177-3AD203B41FA5}">
                      <a16:colId xmlns:a16="http://schemas.microsoft.com/office/drawing/2014/main" val="4028112172"/>
                    </a:ext>
                  </a:extLst>
                </a:gridCol>
                <a:gridCol w="666437">
                  <a:extLst>
                    <a:ext uri="{9D8B030D-6E8A-4147-A177-3AD203B41FA5}">
                      <a16:colId xmlns:a16="http://schemas.microsoft.com/office/drawing/2014/main" val="3729274841"/>
                    </a:ext>
                  </a:extLst>
                </a:gridCol>
              </a:tblGrid>
              <a:tr h="123363">
                <a:tc rowSpan="2">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bg1"/>
                        </a:solidFill>
                        <a:effectLst/>
                        <a:latin typeface="+mn-ea"/>
                        <a:ea typeface="+mn-ea"/>
                      </a:endParaRPr>
                    </a:p>
                  </a:txBody>
                  <a:tcPr marL="0" marR="0" marT="0" marB="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gridSpan="7">
                  <a:txBody>
                    <a:bodyPr/>
                    <a:lstStyle/>
                    <a:p>
                      <a:pPr algn="ctr" fontAlgn="ctr"/>
                      <a:r>
                        <a:rPr lang="en-US" altLang="ja-JP" sz="1200" b="1" i="0" u="none" strike="noStrike">
                          <a:solidFill>
                            <a:schemeClr val="bg1"/>
                          </a:solidFill>
                          <a:effectLst/>
                          <a:latin typeface="+mj-ea"/>
                          <a:ea typeface="+mj-ea"/>
                        </a:rPr>
                        <a:t>2023</a:t>
                      </a:r>
                      <a:r>
                        <a:rPr lang="ja-JP" altLang="en-US" sz="1200" b="1" i="0" u="none" strike="noStrike">
                          <a:solidFill>
                            <a:schemeClr val="bg1"/>
                          </a:solidFill>
                          <a:effectLst/>
                          <a:latin typeface="+mj-ea"/>
                          <a:ea typeface="+mj-ea"/>
                        </a:rPr>
                        <a:t>年</a:t>
                      </a:r>
                      <a:endParaRPr lang="en-US" altLang="ja-JP" sz="1200" b="1" i="0" u="none" strike="noStrike">
                        <a:solidFill>
                          <a:schemeClr val="bg1"/>
                        </a:solidFill>
                        <a:effectLst/>
                        <a:latin typeface="+mj-ea"/>
                        <a:ea typeface="+mj-ea"/>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algn="ctr" fontAlgn="ctr"/>
                      <a:r>
                        <a:rPr lang="en-US" altLang="ja-JP" sz="1100" b="1" i="0" u="none" strike="noStrike">
                          <a:solidFill>
                            <a:schemeClr val="bg1"/>
                          </a:solidFill>
                          <a:effectLst/>
                          <a:latin typeface="+mn-ea"/>
                          <a:ea typeface="+mn-ea"/>
                        </a:rPr>
                        <a:t>10</a:t>
                      </a:r>
                      <a:r>
                        <a:rPr lang="ja-JP" altLang="en-US" sz="1100" b="1" i="0" u="none" strike="noStrike">
                          <a:solidFill>
                            <a:schemeClr val="bg1"/>
                          </a:solidFill>
                          <a:effectLst/>
                          <a:latin typeface="+mn-ea"/>
                          <a:ea typeface="+mn-ea"/>
                        </a:rPr>
                        <a:t>月</a:t>
                      </a:r>
                      <a:endParaRPr lang="en-US" altLang="ja-JP" sz="1100" b="1" i="0" u="none" strike="noStrike">
                        <a:solidFill>
                          <a:schemeClr val="bg1"/>
                        </a:solidFill>
                        <a:effectLst/>
                        <a:latin typeface="+mn-ea"/>
                        <a:ea typeface="+mn-ea"/>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3565A"/>
                    </a:solidFill>
                  </a:tcPr>
                </a:tc>
                <a:tc hMerge="1">
                  <a:txBody>
                    <a:bodyPr/>
                    <a:lstStyle/>
                    <a:p>
                      <a:endParaRPr kumimoji="1" lang="ja-JP" altLang="en-US"/>
                    </a:p>
                  </a:txBody>
                  <a:tcPr/>
                </a:tc>
                <a:tc hMerge="1">
                  <a:txBody>
                    <a:bodyPr/>
                    <a:lstStyle/>
                    <a:p>
                      <a:pPr algn="ctr" fontAlgn="ctr"/>
                      <a:endParaRPr lang="en-US" altLang="ja-JP" sz="1100" b="1" i="0" u="none" strike="noStrike">
                        <a:solidFill>
                          <a:srgbClr val="FFFFFF"/>
                        </a:solidFill>
                        <a:effectLst/>
                        <a:latin typeface="+mn-lt"/>
                        <a:ea typeface="ＭＳ Ｐゴシック" panose="020B0600070205080204"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solidFill>
                  </a:tcPr>
                </a:tc>
                <a:tc hMerge="1">
                  <a:txBody>
                    <a:bodyPr/>
                    <a:lstStyle/>
                    <a:p>
                      <a:pPr algn="ctr" fontAlgn="ctr"/>
                      <a:endParaRPr lang="en-US" altLang="ja-JP" sz="1100" b="1" i="0" u="none" strike="noStrike">
                        <a:solidFill>
                          <a:schemeClr val="bg1"/>
                        </a:solidFill>
                        <a:effectLst/>
                        <a:latin typeface="+mj-ea"/>
                        <a:ea typeface="+mj-ea"/>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fontAlgn="ctr"/>
                      <a:endParaRPr lang="en-US" altLang="ja-JP" sz="1100" b="1" i="0" u="none" strike="noStrike">
                        <a:solidFill>
                          <a:srgbClr val="FFFFFF"/>
                        </a:solidFill>
                        <a:effectLst/>
                        <a:latin typeface="+mn-lt"/>
                        <a:ea typeface="ＭＳ Ｐゴシック" panose="020B0600070205080204"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chemeClr val="accent6"/>
                    </a:solidFill>
                  </a:tcPr>
                </a:tc>
                <a:tc hMerge="1">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algn="ctr" fontAlgn="ctr"/>
                      <a:r>
                        <a:rPr lang="en-US" altLang="ja-JP" sz="1100" b="1" i="0" u="none" strike="noStrike">
                          <a:solidFill>
                            <a:schemeClr val="bg1"/>
                          </a:solidFill>
                          <a:effectLst/>
                          <a:latin typeface="+mn-ea"/>
                          <a:ea typeface="+mn-ea"/>
                        </a:rPr>
                        <a:t>11</a:t>
                      </a:r>
                      <a:r>
                        <a:rPr lang="ja-JP" altLang="en-US" sz="1100" b="1" i="0" u="none" strike="noStrike">
                          <a:solidFill>
                            <a:schemeClr val="bg1"/>
                          </a:solidFill>
                          <a:effectLst/>
                          <a:latin typeface="+mn-ea"/>
                          <a:ea typeface="+mn-ea"/>
                        </a:rPr>
                        <a:t>月</a:t>
                      </a:r>
                      <a:endParaRPr lang="en-US" altLang="ja-JP" sz="1100" b="1" i="0" u="none" strike="noStrike">
                        <a:solidFill>
                          <a:schemeClr val="bg1"/>
                        </a:solidFill>
                        <a:effectLst/>
                        <a:latin typeface="+mn-ea"/>
                        <a:ea typeface="+mn-ea"/>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3565A"/>
                    </a:solidFill>
                  </a:tcPr>
                </a:tc>
                <a:tc gridSpan="3">
                  <a:txBody>
                    <a:bodyPr/>
                    <a:lstStyle/>
                    <a:p>
                      <a:pPr algn="ctr" fontAlgn="ctr"/>
                      <a:r>
                        <a:rPr lang="en-US" altLang="ja-JP" sz="1200" b="1" i="0" u="none" strike="noStrike">
                          <a:solidFill>
                            <a:schemeClr val="bg1"/>
                          </a:solidFill>
                          <a:effectLst/>
                          <a:latin typeface="+mn-ea"/>
                          <a:ea typeface="+mn-ea"/>
                        </a:rPr>
                        <a:t>2024</a:t>
                      </a:r>
                      <a:r>
                        <a:rPr lang="ja-JP" altLang="en-US" sz="1200" b="1" i="0" u="none" strike="noStrike">
                          <a:solidFill>
                            <a:schemeClr val="bg1"/>
                          </a:solidFill>
                          <a:effectLst/>
                          <a:latin typeface="+mn-ea"/>
                          <a:ea typeface="+mn-ea"/>
                        </a:rPr>
                        <a:t>年</a:t>
                      </a:r>
                      <a:endParaRPr lang="en-US" altLang="ja-JP" sz="1200" b="1" i="0" u="none" strike="noStrike">
                        <a:solidFill>
                          <a:schemeClr val="bg1"/>
                        </a:solidFill>
                        <a:effectLst/>
                        <a:latin typeface="+mn-ea"/>
                        <a:ea typeface="+mn-ea"/>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3565A"/>
                    </a:solidFill>
                  </a:tcPr>
                </a:tc>
                <a:tc hMerge="1">
                  <a:txBody>
                    <a:bodyPr/>
                    <a:lstStyle/>
                    <a:p>
                      <a:pPr algn="ctr" fontAlgn="ctr"/>
                      <a:endParaRPr lang="en-US" altLang="ja-JP" sz="1100" b="1" i="0" u="none" strike="noStrike">
                        <a:solidFill>
                          <a:schemeClr val="bg1"/>
                        </a:solidFill>
                        <a:effectLst/>
                        <a:latin typeface="+mn-ea"/>
                        <a:ea typeface="+mn-ea"/>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3565A"/>
                    </a:solidFill>
                  </a:tcPr>
                </a:tc>
                <a:tc hMerge="1">
                  <a:txBody>
                    <a:bodyPr/>
                    <a:lstStyle/>
                    <a:p>
                      <a:pPr algn="ctr" fontAlgn="ctr"/>
                      <a:endParaRPr lang="en-US" altLang="ja-JP" sz="1100" b="1" i="0" u="none" strike="noStrike">
                        <a:solidFill>
                          <a:schemeClr val="bg1"/>
                        </a:solidFill>
                        <a:effectLst/>
                        <a:latin typeface="+mj-ea"/>
                        <a:ea typeface="+mj-ea"/>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vMerge="1">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en-US" altLang="ja-JP" sz="1200" b="1" i="0" u="none" strike="noStrike" cap="none" normalizeH="0" baseline="0">
                        <a:ln>
                          <a:noFill/>
                        </a:ln>
                        <a:solidFill>
                          <a:schemeClr val="bg1"/>
                        </a:solidFill>
                        <a:effectLst/>
                        <a:latin typeface="+mj-ea"/>
                        <a:ea typeface="+mj-ea"/>
                      </a:endParaRPr>
                    </a:p>
                  </a:txBody>
                  <a:tcPr marL="0" marR="0" marT="0" marB="0"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6</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7</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8</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9</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10</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11</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12</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1</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2</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bg1"/>
                          </a:solidFill>
                          <a:effectLst/>
                          <a:latin typeface="+mn-ea"/>
                          <a:ea typeface="+mn-ea"/>
                        </a:rPr>
                        <a:t>3</a:t>
                      </a:r>
                      <a:r>
                        <a:rPr kumimoji="0" lang="ja-JP" altLang="en-US" sz="1200" b="1" i="0" u="none" strike="noStrike" cap="none" normalizeH="0" baseline="0">
                          <a:ln>
                            <a:noFill/>
                          </a:ln>
                          <a:solidFill>
                            <a:schemeClr val="bg1"/>
                          </a:solidFill>
                          <a:effectLst/>
                          <a:latin typeface="+mn-ea"/>
                          <a:ea typeface="+mn-ea"/>
                        </a:rPr>
                        <a:t>月</a:t>
                      </a: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rgbClr val="53565A"/>
                    </a:solidFill>
                  </a:tcPr>
                </a:tc>
                <a:extLst>
                  <a:ext uri="{0D108BD9-81ED-4DB2-BD59-A6C34878D82A}">
                    <a16:rowId xmlns:a16="http://schemas.microsoft.com/office/drawing/2014/main" val="370500978"/>
                  </a:ext>
                </a:extLst>
              </a:tr>
              <a:tr h="517339">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100" b="1" i="0" u="none" strike="noStrike" cap="none" normalizeH="0" baseline="0">
                          <a:ln>
                            <a:noFill/>
                          </a:ln>
                          <a:solidFill>
                            <a:schemeClr val="tx1"/>
                          </a:solidFill>
                          <a:effectLst/>
                          <a:latin typeface="+mn-ea"/>
                          <a:ea typeface="+mn-ea"/>
                        </a:rPr>
                        <a:t>マイルストン</a:t>
                      </a:r>
                      <a:endParaRPr kumimoji="0" lang="en-US" altLang="ja-JP" sz="1100" b="1"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en-US" altLang="ja-JP" sz="1100" b="0" i="0" u="none" strike="noStrike" cap="none" normalizeH="0" baseline="0">
                        <a:ln>
                          <a:noFill/>
                        </a:ln>
                        <a:solidFill>
                          <a:schemeClr val="tx1"/>
                        </a:solidFill>
                        <a:effectLst/>
                        <a:latin typeface="+mn-ea"/>
                        <a:ea typeface="+mn-ea"/>
                      </a:endParaRPr>
                    </a:p>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0" marR="0" marT="0" marB="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2"/>
                  </a:ext>
                </a:extLst>
              </a:tr>
              <a:tr h="123363">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000000"/>
                          </a:solidFill>
                          <a:effectLst/>
                          <a:latin typeface="+mn-ea"/>
                          <a:ea typeface="Yu Gothic UI"/>
                          <a:cs typeface="+mn-cs"/>
                        </a:rPr>
                        <a:t>実施計画書作成・契約締結</a:t>
                      </a:r>
                      <a:endParaRPr kumimoji="1" lang="zh-TW" altLang="en-US" sz="1100" b="1" i="0" u="none" strike="noStrike" kern="1200">
                        <a:solidFill>
                          <a:srgbClr val="000000"/>
                        </a:solidFill>
                        <a:effectLst/>
                        <a:latin typeface="+mn-ea"/>
                        <a:ea typeface="Yu Gothic UI"/>
                        <a:cs typeface="+mn-cs"/>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2878809250"/>
                  </a:ext>
                </a:extLst>
              </a:tr>
              <a:tr h="123363">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DA291C"/>
                          </a:solidFill>
                          <a:effectLst/>
                          <a:latin typeface="+mn-ea"/>
                          <a:ea typeface="Yu Gothic UI"/>
                          <a:cs typeface="+mn-cs"/>
                        </a:rPr>
                        <a:t>実証ユースケースにかかわる</a:t>
                      </a:r>
                      <a:endParaRPr kumimoji="1" lang="en-US" altLang="ja-JP" sz="1100" b="1" i="0" u="none" strike="noStrike" kern="1200">
                        <a:solidFill>
                          <a:srgbClr val="DA291C"/>
                        </a:solidFill>
                        <a:effectLst/>
                        <a:latin typeface="+mn-ea"/>
                        <a:ea typeface="Yu Gothic UI"/>
                        <a:cs typeface="+mn-cs"/>
                      </a:endParaRPr>
                    </a:p>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DA291C"/>
                          </a:solidFill>
                          <a:effectLst/>
                          <a:latin typeface="+mn-ea"/>
                          <a:ea typeface="Yu Gothic UI"/>
                          <a:cs typeface="+mn-cs"/>
                        </a:rPr>
                        <a:t>ステークホルダ調整</a:t>
                      </a: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kumimoji="1" sz="1800" kern="1200">
                          <a:solidFill>
                            <a:schemeClr val="tx1"/>
                          </a:solidFill>
                          <a:latin typeface="Calibri Light"/>
                          <a:ea typeface="Yu Gothic UI"/>
                        </a:defRPr>
                      </a:lvl1pPr>
                      <a:lvl2pPr marL="457200" algn="l" defTabSz="914400" rtl="0" eaLnBrk="1" latinLnBrk="0" hangingPunct="1">
                        <a:defRPr kumimoji="1" sz="1800" kern="1200">
                          <a:solidFill>
                            <a:schemeClr val="tx1"/>
                          </a:solidFill>
                          <a:latin typeface="Calibri Light"/>
                          <a:ea typeface="Yu Gothic UI"/>
                        </a:defRPr>
                      </a:lvl2pPr>
                      <a:lvl3pPr marL="914400" algn="l" defTabSz="914400" rtl="0" eaLnBrk="1" latinLnBrk="0" hangingPunct="1">
                        <a:defRPr kumimoji="1" sz="1800" kern="1200">
                          <a:solidFill>
                            <a:schemeClr val="tx1"/>
                          </a:solidFill>
                          <a:latin typeface="Calibri Light"/>
                          <a:ea typeface="Yu Gothic UI"/>
                        </a:defRPr>
                      </a:lvl3pPr>
                      <a:lvl4pPr marL="1371600" algn="l" defTabSz="914400" rtl="0" eaLnBrk="1" latinLnBrk="0" hangingPunct="1">
                        <a:defRPr kumimoji="1" sz="1800" kern="1200">
                          <a:solidFill>
                            <a:schemeClr val="tx1"/>
                          </a:solidFill>
                          <a:latin typeface="Calibri Light"/>
                          <a:ea typeface="Yu Gothic UI"/>
                        </a:defRPr>
                      </a:lvl4pPr>
                      <a:lvl5pPr marL="1828800" algn="l" defTabSz="914400" rtl="0" eaLnBrk="1" latinLnBrk="0" hangingPunct="1">
                        <a:defRPr kumimoji="1" sz="1800" kern="1200">
                          <a:solidFill>
                            <a:schemeClr val="tx1"/>
                          </a:solidFill>
                          <a:latin typeface="Calibri Light"/>
                          <a:ea typeface="Yu Gothic UI"/>
                        </a:defRPr>
                      </a:lvl5pPr>
                      <a:lvl6pPr marL="2286000" algn="l" defTabSz="914400" rtl="0" eaLnBrk="1" latinLnBrk="0" hangingPunct="1">
                        <a:defRPr kumimoji="1" sz="1800" kern="1200">
                          <a:solidFill>
                            <a:schemeClr val="tx1"/>
                          </a:solidFill>
                          <a:latin typeface="Calibri Light"/>
                          <a:ea typeface="Yu Gothic UI"/>
                        </a:defRPr>
                      </a:lvl6pPr>
                      <a:lvl7pPr marL="2743200" algn="l" defTabSz="914400" rtl="0" eaLnBrk="1" latinLnBrk="0" hangingPunct="1">
                        <a:defRPr kumimoji="1" sz="1800" kern="1200">
                          <a:solidFill>
                            <a:schemeClr val="tx1"/>
                          </a:solidFill>
                          <a:latin typeface="Calibri Light"/>
                          <a:ea typeface="Yu Gothic UI"/>
                        </a:defRPr>
                      </a:lvl7pPr>
                      <a:lvl8pPr marL="3200400" algn="l" defTabSz="914400" rtl="0" eaLnBrk="1" latinLnBrk="0" hangingPunct="1">
                        <a:defRPr kumimoji="1" sz="1800" kern="1200">
                          <a:solidFill>
                            <a:schemeClr val="tx1"/>
                          </a:solidFill>
                          <a:latin typeface="Calibri Light"/>
                          <a:ea typeface="Yu Gothic UI"/>
                        </a:defRPr>
                      </a:lvl8pPr>
                      <a:lvl9pPr marL="3657600" algn="l" defTabSz="914400" rtl="0" eaLnBrk="1" latinLnBrk="0" hangingPunct="1">
                        <a:defRPr kumimoji="1" sz="1800" kern="1200">
                          <a:solidFill>
                            <a:schemeClr val="tx1"/>
                          </a:solidFill>
                          <a:latin typeface="Calibri Light"/>
                          <a:ea typeface="Yu Gothic UI"/>
                        </a:defRPr>
                      </a:lvl9p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07632165"/>
                  </a:ext>
                </a:extLst>
              </a:tr>
              <a:tr h="123363">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0">
                          <a:solidFill>
                            <a:srgbClr val="DA291C"/>
                          </a:solidFill>
                        </a:rPr>
                        <a:t>実証参加者調整・説明会実施</a:t>
                      </a: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3981903476"/>
                  </a:ext>
                </a:extLst>
              </a:tr>
              <a:tr h="123363">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0">
                          <a:solidFill>
                            <a:srgbClr val="DA291C"/>
                          </a:solidFill>
                        </a:rPr>
                        <a:t>実証参加者との契約</a:t>
                      </a: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664112563"/>
                  </a:ext>
                </a:extLst>
              </a:tr>
              <a:tr h="123363">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0">
                          <a:solidFill>
                            <a:srgbClr val="DA291C"/>
                          </a:solidFill>
                        </a:rPr>
                        <a:t>実証マニュアル作成</a:t>
                      </a: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4185833056"/>
                  </a:ext>
                </a:extLst>
              </a:tr>
              <a:tr h="123363">
                <a:tc>
                  <a:txBody>
                    <a:bodyPr/>
                    <a:lstStyle/>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DA291C"/>
                          </a:solidFill>
                          <a:effectLst/>
                          <a:latin typeface="+mn-ea"/>
                          <a:ea typeface="+mn-ea"/>
                          <a:cs typeface="+mn-cs"/>
                        </a:rPr>
                        <a:t>プロトタイプシステム開発</a:t>
                      </a:r>
                      <a:endParaRPr kumimoji="1" lang="en-US" altLang="ja-JP" sz="1100" b="1" i="0" u="none" strike="noStrike" kern="1200">
                        <a:solidFill>
                          <a:srgbClr val="DA291C"/>
                        </a:solidFill>
                        <a:effectLst/>
                        <a:latin typeface="+mn-ea"/>
                        <a:ea typeface="+mn-ea"/>
                        <a:cs typeface="+mn-cs"/>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896193497"/>
                  </a:ext>
                </a:extLst>
              </a:tr>
              <a:tr h="123363">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業務・システム要件定義</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231842985"/>
                  </a:ext>
                </a:extLst>
              </a:tr>
              <a:tr h="123363">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開発（アプリ・インフラ）</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3067467433"/>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単体テスト・結合テスト</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2519886462"/>
                  </a:ext>
                </a:extLst>
              </a:tr>
              <a:tr h="0">
                <a:tc>
                  <a:txBody>
                    <a:bodyPr/>
                    <a:lstStyle/>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DA291C"/>
                          </a:solidFill>
                          <a:effectLst/>
                          <a:latin typeface="+mn-ea"/>
                          <a:ea typeface="+mn-ea"/>
                          <a:cs typeface="+mn-cs"/>
                        </a:rPr>
                        <a:t>実証実験の実施</a:t>
                      </a:r>
                      <a:endParaRPr kumimoji="1" lang="en-US" altLang="ja-JP" sz="1100" b="1" i="0" u="none" strike="noStrike" kern="1200">
                        <a:solidFill>
                          <a:srgbClr val="DA291C"/>
                        </a:solidFill>
                        <a:effectLst/>
                        <a:latin typeface="+mn-ea"/>
                        <a:ea typeface="+mn-ea"/>
                        <a:cs typeface="+mn-cs"/>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318740827"/>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実証実験</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3872793291"/>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動画撮影</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3950443646"/>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利用者アンケート</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688455388"/>
                  </a:ext>
                </a:extLst>
              </a:tr>
              <a:tr h="0">
                <a:tc>
                  <a:txBody>
                    <a:bodyPr/>
                    <a:lstStyle/>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DA291C"/>
                          </a:solidFill>
                          <a:effectLst/>
                          <a:latin typeface="+mn-ea"/>
                          <a:ea typeface="+mn-ea"/>
                          <a:cs typeface="+mn-cs"/>
                        </a:rPr>
                        <a:t>必要なルール・ガバナンス整理等</a:t>
                      </a:r>
                      <a:endParaRPr kumimoji="1" lang="en-US" altLang="ja-JP" sz="1100" b="1" i="0" u="none" strike="noStrike" kern="1200">
                        <a:solidFill>
                          <a:srgbClr val="DA291C"/>
                        </a:solidFill>
                        <a:effectLst/>
                        <a:latin typeface="+mn-ea"/>
                        <a:ea typeface="+mn-ea"/>
                        <a:cs typeface="+mn-cs"/>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2650457496"/>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調査</a:t>
                      </a:r>
                      <a:r>
                        <a:rPr lang="en-US" altLang="ja-JP" sz="1100" b="0" i="0" u="none" strike="noStrike">
                          <a:solidFill>
                            <a:srgbClr val="DA291C"/>
                          </a:solidFill>
                          <a:effectLst/>
                          <a:latin typeface="+mn-ea"/>
                          <a:ea typeface="+mn-ea"/>
                        </a:rPr>
                        <a:t>(</a:t>
                      </a:r>
                      <a:r>
                        <a:rPr lang="ja-JP" altLang="en-US" sz="1100" b="0" i="0" u="none" strike="noStrike">
                          <a:solidFill>
                            <a:srgbClr val="DA291C"/>
                          </a:solidFill>
                          <a:effectLst/>
                          <a:latin typeface="+mn-ea"/>
                          <a:ea typeface="+mn-ea"/>
                        </a:rPr>
                        <a:t>ヒアリング等</a:t>
                      </a:r>
                      <a:r>
                        <a:rPr lang="en-US" altLang="ja-JP" sz="1100" b="0" i="0" u="none" strike="noStrike">
                          <a:solidFill>
                            <a:srgbClr val="DA291C"/>
                          </a:solidFill>
                          <a:effectLst/>
                          <a:latin typeface="+mn-ea"/>
                          <a:ea typeface="+mn-ea"/>
                        </a:rPr>
                        <a:t>)</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4088094155"/>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取りまとめ、ルール・ガバナンス案の提示</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474716295"/>
                  </a:ext>
                </a:extLst>
              </a:tr>
              <a:tr h="0">
                <a:tc>
                  <a:txBody>
                    <a:bodyPr/>
                    <a:lstStyle/>
                    <a:p>
                      <a:pPr marL="904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kumimoji="1" lang="ja-JP" altLang="en-US" sz="1100" b="1" i="0" u="none" strike="noStrike" kern="1200">
                          <a:solidFill>
                            <a:srgbClr val="DA291C"/>
                          </a:solidFill>
                          <a:effectLst/>
                          <a:latin typeface="+mn-ea"/>
                          <a:ea typeface="+mn-ea"/>
                          <a:cs typeface="+mn-cs"/>
                        </a:rPr>
                        <a:t>報告書取りまとめ</a:t>
                      </a:r>
                      <a:endParaRPr kumimoji="1" lang="en-US" altLang="ja-JP" sz="1100" b="1" i="0" u="none" strike="noStrike" kern="1200">
                        <a:solidFill>
                          <a:srgbClr val="DA291C"/>
                        </a:solidFill>
                        <a:effectLst/>
                        <a:latin typeface="+mn-ea"/>
                        <a:ea typeface="+mn-ea"/>
                        <a:cs typeface="+mn-cs"/>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2576061602"/>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実証結果分析</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975909102"/>
                  </a:ext>
                </a:extLst>
              </a:tr>
              <a:tr h="0">
                <a:tc>
                  <a:txBody>
                    <a:bodyPr/>
                    <a:lstStyle/>
                    <a:p>
                      <a:pPr marL="192088" marR="0" lvl="1" indent="0" algn="l" defTabSz="914400" rtl="0" eaLnBrk="1" fontAlgn="base" latinLnBrk="0" hangingPunct="1">
                        <a:lnSpc>
                          <a:spcPct val="100000"/>
                        </a:lnSpc>
                        <a:spcBef>
                          <a:spcPts val="0"/>
                        </a:spcBef>
                        <a:spcAft>
                          <a:spcPct val="0"/>
                        </a:spcAft>
                        <a:buClr>
                          <a:schemeClr val="tx1"/>
                        </a:buClr>
                        <a:buSzTx/>
                        <a:buFont typeface="Wingdings" pitchFamily="2" charset="2"/>
                        <a:buNone/>
                        <a:tabLst/>
                        <a:defRPr/>
                      </a:pPr>
                      <a:r>
                        <a:rPr lang="ja-JP" altLang="en-US" sz="1100" b="0" i="0" u="none" strike="noStrike">
                          <a:solidFill>
                            <a:srgbClr val="DA291C"/>
                          </a:solidFill>
                          <a:effectLst/>
                          <a:latin typeface="+mn-ea"/>
                          <a:ea typeface="+mn-ea"/>
                        </a:rPr>
                        <a:t>最終報告書作成</a:t>
                      </a:r>
                      <a:endParaRPr lang="zh-TW" altLang="en-US" sz="1100" b="0" i="0" u="none" strike="noStrike">
                        <a:solidFill>
                          <a:srgbClr val="DA291C"/>
                        </a:solidFill>
                        <a:effectLst/>
                        <a:latin typeface="+mn-ea"/>
                        <a:ea typeface="+mn-ea"/>
                      </a:endParaRPr>
                    </a:p>
                  </a:txBody>
                  <a:tcPr marL="36000" marR="36000" marT="36000" marB="36000" anchor="ctr" horzOverflow="overflow">
                    <a:lnL w="12700" cap="flat" cmpd="sng" algn="ctr">
                      <a:solidFill>
                        <a:srgbClr val="53565A"/>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ysClr val="window" lastClr="FFFFFF">
                          <a:lumMod val="95000"/>
                        </a:sysClr>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100" b="0" i="0" u="none" strike="noStrike" cap="none" normalizeH="0" baseline="0">
                        <a:ln>
                          <a:noFill/>
                        </a:ln>
                        <a:solidFill>
                          <a:schemeClr val="tx1"/>
                        </a:solidFill>
                        <a:effectLst/>
                        <a:latin typeface="+mn-ea"/>
                        <a:ea typeface="+mn-ea"/>
                      </a:endParaRPr>
                    </a:p>
                  </a:txBody>
                  <a:tcPr marL="36000" marR="36000" marT="36000" marB="36000" anchor="ctr" horzOverflow="overflow">
                    <a:lnL w="12700" cap="flat" cmpd="sng" algn="ctr">
                      <a:solidFill>
                        <a:sysClr val="window" lastClr="FFFFFF">
                          <a:lumMod val="95000"/>
                        </a:sysClr>
                      </a:solidFill>
                      <a:prstDash val="sysDot"/>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2790789923"/>
                  </a:ext>
                </a:extLst>
              </a:tr>
            </a:tbl>
          </a:graphicData>
        </a:graphic>
      </p:graphicFrame>
      <p:grpSp>
        <p:nvGrpSpPr>
          <p:cNvPr id="41" name="グループ化 40">
            <a:extLst>
              <a:ext uri="{FF2B5EF4-FFF2-40B4-BE49-F238E27FC236}">
                <a16:creationId xmlns:a16="http://schemas.microsoft.com/office/drawing/2014/main" id="{CEFAD9C9-0DE6-43D9-8DA4-61642196188A}"/>
              </a:ext>
            </a:extLst>
          </p:cNvPr>
          <p:cNvGrpSpPr/>
          <p:nvPr/>
        </p:nvGrpSpPr>
        <p:grpSpPr>
          <a:xfrm>
            <a:off x="5775269" y="1292138"/>
            <a:ext cx="1078856" cy="241980"/>
            <a:chOff x="5726475" y="1343081"/>
            <a:chExt cx="1078856" cy="241980"/>
          </a:xfrm>
        </p:grpSpPr>
        <p:sp>
          <p:nvSpPr>
            <p:cNvPr id="42" name="ひし形 41">
              <a:extLst>
                <a:ext uri="{FF2B5EF4-FFF2-40B4-BE49-F238E27FC236}">
                  <a16:creationId xmlns:a16="http://schemas.microsoft.com/office/drawing/2014/main" id="{7E40B3D2-98C0-4E2C-B51A-182ECA857096}"/>
                </a:ext>
              </a:extLst>
            </p:cNvPr>
            <p:cNvSpPr/>
            <p:nvPr>
              <p:custDataLst>
                <p:tags r:id="rId4"/>
              </p:custDataLst>
            </p:nvPr>
          </p:nvSpPr>
          <p:spPr bwMode="gray">
            <a:xfrm>
              <a:off x="5726475" y="1368147"/>
              <a:ext cx="180000" cy="180000"/>
            </a:xfrm>
            <a:prstGeom prst="diamond">
              <a:avLst/>
            </a:prstGeom>
            <a:solidFill>
              <a:schemeClr val="tx2"/>
            </a:solidFill>
            <a:ln w="9525" cap="flat" cmpd="sng" algn="ctr">
              <a:solidFill>
                <a:schemeClr val="tx2"/>
              </a:solidFill>
              <a:prstDash val="solid"/>
              <a:miter lim="800000"/>
              <a:headEnd type="none" w="med" len="med"/>
              <a:tailEnd type="none" w="med" len="med"/>
            </a:ln>
          </p:spPr>
          <p:txBody>
            <a:bodyPr wrap="square"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 typeface="Wingdings 2" pitchFamily="18" charset="2"/>
                <a:buNone/>
                <a:tabLst/>
                <a:defRPr/>
              </a:pPr>
              <a:endParaRPr kumimoji="0" lang="ja-JP" altLang="en-US" sz="1200" b="0" i="0" u="none" strike="noStrike" kern="0" cap="none" spc="0" normalizeH="0" baseline="0" noProof="0">
                <a:ln>
                  <a:noFill/>
                </a:ln>
                <a:solidFill>
                  <a:prstClr val="black"/>
                </a:solidFill>
                <a:effectLst/>
                <a:uLnTx/>
                <a:uFillTx/>
                <a:latin typeface="Yu Gothic UI"/>
                <a:ea typeface="Yu Gothic UI"/>
                <a:cs typeface="Arial" charset="0"/>
              </a:endParaRPr>
            </a:p>
          </p:txBody>
        </p:sp>
        <p:sp>
          <p:nvSpPr>
            <p:cNvPr id="43" name="テキスト ボックス 42">
              <a:extLst>
                <a:ext uri="{FF2B5EF4-FFF2-40B4-BE49-F238E27FC236}">
                  <a16:creationId xmlns:a16="http://schemas.microsoft.com/office/drawing/2014/main" id="{BA67531A-1190-4CE2-9792-60F5F301B47B}"/>
                </a:ext>
              </a:extLst>
            </p:cNvPr>
            <p:cNvSpPr txBox="1"/>
            <p:nvPr/>
          </p:nvSpPr>
          <p:spPr>
            <a:xfrm>
              <a:off x="5919905" y="1343081"/>
              <a:ext cx="885426" cy="241980"/>
            </a:xfrm>
            <a:prstGeom prst="rect">
              <a:avLst/>
            </a:prstGeom>
            <a:noFill/>
            <a:ln>
              <a:noFill/>
            </a:ln>
          </p:spPr>
          <p:txBody>
            <a:bodyPr wrap="none" lIns="36000" tIns="36000" rIns="36000" bIns="36000" rtlCol="0" anchor="ctr" anchorCtr="0">
              <a:spAutoFit/>
            </a:bodyPr>
            <a:lstStyle/>
            <a:p>
              <a:pPr algn="ctr" eaLnBrk="1" hangingPunct="1">
                <a:spcBef>
                  <a:spcPts val="0"/>
                </a:spcBef>
                <a:buSzPct val="100000"/>
              </a:pPr>
              <a:r>
                <a:rPr lang="en-US" altLang="ja-JP" sz="1100">
                  <a:solidFill>
                    <a:prstClr val="black"/>
                  </a:solidFill>
                  <a:latin typeface="Yu Gothic UI"/>
                  <a:ea typeface="Yu Gothic UI"/>
                  <a:cs typeface="Arial" charset="0"/>
                </a:rPr>
                <a:t>PoC</a:t>
              </a:r>
              <a:r>
                <a:rPr lang="ja-JP" altLang="en-US" sz="1100">
                  <a:solidFill>
                    <a:prstClr val="black"/>
                  </a:solidFill>
                  <a:latin typeface="Yu Gothic UI"/>
                  <a:ea typeface="Yu Gothic UI"/>
                  <a:cs typeface="Arial" charset="0"/>
                </a:rPr>
                <a:t>中間報告</a:t>
              </a:r>
            </a:p>
          </p:txBody>
        </p:sp>
      </p:grpSp>
      <p:grpSp>
        <p:nvGrpSpPr>
          <p:cNvPr id="2" name="グループ化 1">
            <a:extLst>
              <a:ext uri="{FF2B5EF4-FFF2-40B4-BE49-F238E27FC236}">
                <a16:creationId xmlns:a16="http://schemas.microsoft.com/office/drawing/2014/main" id="{9DF3B0ED-6FA9-4A9A-A16C-14F09C0C9B4F}"/>
              </a:ext>
            </a:extLst>
          </p:cNvPr>
          <p:cNvGrpSpPr/>
          <p:nvPr/>
        </p:nvGrpSpPr>
        <p:grpSpPr>
          <a:xfrm>
            <a:off x="7576458" y="1292138"/>
            <a:ext cx="1072460" cy="241980"/>
            <a:chOff x="7588932" y="927390"/>
            <a:chExt cx="1072460" cy="241980"/>
          </a:xfrm>
        </p:grpSpPr>
        <p:sp>
          <p:nvSpPr>
            <p:cNvPr id="44" name="ひし形 43">
              <a:extLst>
                <a:ext uri="{FF2B5EF4-FFF2-40B4-BE49-F238E27FC236}">
                  <a16:creationId xmlns:a16="http://schemas.microsoft.com/office/drawing/2014/main" id="{7BFEF118-D32D-4552-AAE2-373630CF12CC}"/>
                </a:ext>
              </a:extLst>
            </p:cNvPr>
            <p:cNvSpPr/>
            <p:nvPr>
              <p:custDataLst>
                <p:tags r:id="rId3"/>
              </p:custDataLst>
            </p:nvPr>
          </p:nvSpPr>
          <p:spPr bwMode="gray">
            <a:xfrm>
              <a:off x="8481392" y="942338"/>
              <a:ext cx="180000" cy="180000"/>
            </a:xfrm>
            <a:prstGeom prst="diamond">
              <a:avLst/>
            </a:prstGeom>
            <a:solidFill>
              <a:schemeClr val="tx2"/>
            </a:solidFill>
            <a:ln w="9525" cap="flat" cmpd="sng" algn="ctr">
              <a:solidFill>
                <a:schemeClr val="tx2"/>
              </a:solidFill>
              <a:prstDash val="solid"/>
              <a:miter lim="800000"/>
              <a:headEnd type="none" w="med" len="med"/>
              <a:tailEnd type="none" w="med" len="med"/>
            </a:ln>
          </p:spPr>
          <p:txBody>
            <a:bodyPr wrap="square"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 typeface="Wingdings 2" pitchFamily="18" charset="2"/>
                <a:buNone/>
                <a:tabLst/>
                <a:defRPr/>
              </a:pPr>
              <a:endParaRPr kumimoji="0" lang="ja-JP" altLang="en-US" sz="1200" b="0" i="0" u="none" strike="noStrike" kern="0" cap="none" spc="0" normalizeH="0" baseline="0" noProof="0">
                <a:ln>
                  <a:noFill/>
                </a:ln>
                <a:solidFill>
                  <a:prstClr val="black"/>
                </a:solidFill>
                <a:effectLst/>
                <a:uLnTx/>
                <a:uFillTx/>
                <a:latin typeface="Yu Gothic UI"/>
                <a:ea typeface="Yu Gothic UI"/>
                <a:cs typeface="Arial" charset="0"/>
              </a:endParaRPr>
            </a:p>
          </p:txBody>
        </p:sp>
        <p:sp>
          <p:nvSpPr>
            <p:cNvPr id="45" name="テキスト ボックス 44">
              <a:extLst>
                <a:ext uri="{FF2B5EF4-FFF2-40B4-BE49-F238E27FC236}">
                  <a16:creationId xmlns:a16="http://schemas.microsoft.com/office/drawing/2014/main" id="{59C8F2B7-BE61-4373-B0B0-9D0CB01EA0B6}"/>
                </a:ext>
              </a:extLst>
            </p:cNvPr>
            <p:cNvSpPr txBox="1"/>
            <p:nvPr/>
          </p:nvSpPr>
          <p:spPr>
            <a:xfrm>
              <a:off x="7588932" y="927390"/>
              <a:ext cx="885426" cy="241980"/>
            </a:xfrm>
            <a:prstGeom prst="rect">
              <a:avLst/>
            </a:prstGeom>
            <a:noFill/>
            <a:ln>
              <a:noFill/>
            </a:ln>
          </p:spPr>
          <p:txBody>
            <a:bodyPr wrap="none" lIns="36000" tIns="36000" rIns="36000" bIns="36000" rtlCol="0" anchor="ctr" anchorCtr="0">
              <a:spAutoFit/>
            </a:bodyPr>
            <a:lstStyle/>
            <a:p>
              <a:pPr algn="ctr" eaLnBrk="1" hangingPunct="1">
                <a:spcBef>
                  <a:spcPts val="0"/>
                </a:spcBef>
                <a:buSzPct val="100000"/>
              </a:pPr>
              <a:r>
                <a:rPr lang="en-US" altLang="ja-JP" sz="1100">
                  <a:solidFill>
                    <a:prstClr val="black"/>
                  </a:solidFill>
                  <a:latin typeface="Yu Gothic UI"/>
                  <a:ea typeface="Yu Gothic UI"/>
                  <a:cs typeface="Arial" charset="0"/>
                </a:rPr>
                <a:t>PoC</a:t>
              </a:r>
              <a:r>
                <a:rPr lang="ja-JP" altLang="en-US" sz="1100">
                  <a:solidFill>
                    <a:prstClr val="black"/>
                  </a:solidFill>
                  <a:latin typeface="Yu Gothic UI"/>
                  <a:ea typeface="Yu Gothic UI"/>
                  <a:cs typeface="Arial" charset="0"/>
                </a:rPr>
                <a:t>最終報告</a:t>
              </a:r>
            </a:p>
          </p:txBody>
        </p:sp>
      </p:grpSp>
      <p:sp>
        <p:nvSpPr>
          <p:cNvPr id="46" name="正方形/長方形 45">
            <a:extLst>
              <a:ext uri="{FF2B5EF4-FFF2-40B4-BE49-F238E27FC236}">
                <a16:creationId xmlns:a16="http://schemas.microsoft.com/office/drawing/2014/main" id="{D8678FFC-C282-4054-808D-0472AB50D2A2}"/>
              </a:ext>
            </a:extLst>
          </p:cNvPr>
          <p:cNvSpPr/>
          <p:nvPr/>
        </p:nvSpPr>
        <p:spPr bwMode="gray">
          <a:xfrm>
            <a:off x="2860697" y="1795867"/>
            <a:ext cx="574630" cy="180000"/>
          </a:xfrm>
          <a:prstGeom prst="rect">
            <a:avLst/>
          </a:prstGeom>
          <a:solidFill>
            <a:schemeClr val="bg1">
              <a:lumMod val="50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47" name="正方形/長方形 46">
            <a:extLst>
              <a:ext uri="{FF2B5EF4-FFF2-40B4-BE49-F238E27FC236}">
                <a16:creationId xmlns:a16="http://schemas.microsoft.com/office/drawing/2014/main" id="{43AE4C1A-F9F5-44BD-BAAA-E2A9CEEAEA3E}"/>
              </a:ext>
            </a:extLst>
          </p:cNvPr>
          <p:cNvSpPr/>
          <p:nvPr/>
        </p:nvSpPr>
        <p:spPr bwMode="gray">
          <a:xfrm>
            <a:off x="3435326" y="2428699"/>
            <a:ext cx="1554187"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48" name="正方形/長方形 47">
            <a:extLst>
              <a:ext uri="{FF2B5EF4-FFF2-40B4-BE49-F238E27FC236}">
                <a16:creationId xmlns:a16="http://schemas.microsoft.com/office/drawing/2014/main" id="{EE6A0D13-53D7-4D48-A855-A6054D1D2590}"/>
              </a:ext>
            </a:extLst>
          </p:cNvPr>
          <p:cNvSpPr/>
          <p:nvPr/>
        </p:nvSpPr>
        <p:spPr bwMode="gray">
          <a:xfrm>
            <a:off x="4989513" y="2668332"/>
            <a:ext cx="785756"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50" name="正方形/長方形 49">
            <a:extLst>
              <a:ext uri="{FF2B5EF4-FFF2-40B4-BE49-F238E27FC236}">
                <a16:creationId xmlns:a16="http://schemas.microsoft.com/office/drawing/2014/main" id="{FD4A504B-5F07-4BF1-9E2D-1A2F1AB35EE0}"/>
              </a:ext>
            </a:extLst>
          </p:cNvPr>
          <p:cNvSpPr/>
          <p:nvPr/>
        </p:nvSpPr>
        <p:spPr bwMode="gray">
          <a:xfrm>
            <a:off x="5775269" y="2910507"/>
            <a:ext cx="875356"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51" name="正方形/長方形 50">
            <a:extLst>
              <a:ext uri="{FF2B5EF4-FFF2-40B4-BE49-F238E27FC236}">
                <a16:creationId xmlns:a16="http://schemas.microsoft.com/office/drawing/2014/main" id="{7C908998-FD2A-45B6-8F4C-6736BC37ABE0}"/>
              </a:ext>
            </a:extLst>
          </p:cNvPr>
          <p:cNvSpPr/>
          <p:nvPr/>
        </p:nvSpPr>
        <p:spPr bwMode="gray">
          <a:xfrm>
            <a:off x="3435325" y="3390118"/>
            <a:ext cx="383640"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grpSp>
        <p:nvGrpSpPr>
          <p:cNvPr id="55" name="グループ化 54">
            <a:extLst>
              <a:ext uri="{FF2B5EF4-FFF2-40B4-BE49-F238E27FC236}">
                <a16:creationId xmlns:a16="http://schemas.microsoft.com/office/drawing/2014/main" id="{9A245A9F-11A1-4C83-9157-0C8944A9154A}"/>
              </a:ext>
            </a:extLst>
          </p:cNvPr>
          <p:cNvGrpSpPr/>
          <p:nvPr/>
        </p:nvGrpSpPr>
        <p:grpSpPr>
          <a:xfrm>
            <a:off x="3343237" y="1294341"/>
            <a:ext cx="1188130" cy="411257"/>
            <a:chOff x="4579214" y="1287511"/>
            <a:chExt cx="1188130" cy="411257"/>
          </a:xfrm>
        </p:grpSpPr>
        <p:sp>
          <p:nvSpPr>
            <p:cNvPr id="56" name="ひし形 55">
              <a:extLst>
                <a:ext uri="{FF2B5EF4-FFF2-40B4-BE49-F238E27FC236}">
                  <a16:creationId xmlns:a16="http://schemas.microsoft.com/office/drawing/2014/main" id="{243AB10D-8C58-47BB-B253-565015421C58}"/>
                </a:ext>
              </a:extLst>
            </p:cNvPr>
            <p:cNvSpPr/>
            <p:nvPr>
              <p:custDataLst>
                <p:tags r:id="rId2"/>
              </p:custDataLst>
            </p:nvPr>
          </p:nvSpPr>
          <p:spPr bwMode="gray">
            <a:xfrm>
              <a:off x="4579214" y="1320310"/>
              <a:ext cx="180000" cy="180000"/>
            </a:xfrm>
            <a:prstGeom prst="diamond">
              <a:avLst/>
            </a:prstGeom>
            <a:solidFill>
              <a:schemeClr val="tx2"/>
            </a:solidFill>
            <a:ln w="9525" cap="flat" cmpd="sng" algn="ctr">
              <a:solidFill>
                <a:schemeClr val="tx2"/>
              </a:solidFill>
              <a:prstDash val="solid"/>
              <a:miter lim="800000"/>
              <a:headEnd type="none" w="med" len="med"/>
              <a:tailEnd type="none" w="med" len="med"/>
            </a:ln>
          </p:spPr>
          <p:txBody>
            <a:bodyPr wrap="square"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 typeface="Wingdings 2" pitchFamily="18" charset="2"/>
                <a:buNone/>
                <a:tabLst/>
                <a:defRPr/>
              </a:pPr>
              <a:endParaRPr kumimoji="0" lang="ja-JP" altLang="en-US" sz="1200" b="0" i="0" u="none" strike="noStrike" kern="0" cap="none" spc="0" normalizeH="0" baseline="0" noProof="0">
                <a:ln>
                  <a:noFill/>
                </a:ln>
                <a:solidFill>
                  <a:prstClr val="black"/>
                </a:solidFill>
                <a:effectLst/>
                <a:uLnTx/>
                <a:uFillTx/>
                <a:latin typeface="Yu Gothic UI"/>
                <a:ea typeface="Yu Gothic UI"/>
                <a:cs typeface="Arial" charset="0"/>
              </a:endParaRPr>
            </a:p>
          </p:txBody>
        </p:sp>
        <p:sp>
          <p:nvSpPr>
            <p:cNvPr id="57" name="テキスト ボックス 56">
              <a:extLst>
                <a:ext uri="{FF2B5EF4-FFF2-40B4-BE49-F238E27FC236}">
                  <a16:creationId xmlns:a16="http://schemas.microsoft.com/office/drawing/2014/main" id="{58F909EF-F0FB-490E-AD7A-4645AD06303B}"/>
                </a:ext>
              </a:extLst>
            </p:cNvPr>
            <p:cNvSpPr txBox="1"/>
            <p:nvPr/>
          </p:nvSpPr>
          <p:spPr>
            <a:xfrm>
              <a:off x="4848255" y="1287511"/>
              <a:ext cx="919089" cy="411257"/>
            </a:xfrm>
            <a:prstGeom prst="rect">
              <a:avLst/>
            </a:prstGeom>
            <a:noFill/>
            <a:ln>
              <a:noFill/>
            </a:ln>
          </p:spPr>
          <p:txBody>
            <a:bodyPr wrap="none" lIns="36000" tIns="36000" rIns="36000" bIns="36000" rtlCol="0" anchor="ctr" anchorCtr="0">
              <a:spAutoFit/>
            </a:bodyPr>
            <a:lstStyle/>
            <a:p>
              <a:pPr algn="ctr" eaLnBrk="1" hangingPunct="1">
                <a:spcBef>
                  <a:spcPts val="0"/>
                </a:spcBef>
                <a:buSzPct val="100000"/>
              </a:pPr>
              <a:r>
                <a:rPr lang="ja-JP" altLang="en-US" sz="1100">
                  <a:solidFill>
                    <a:prstClr val="black"/>
                  </a:solidFill>
                  <a:latin typeface="Yu Gothic UI"/>
                  <a:ea typeface="Yu Gothic UI"/>
                  <a:cs typeface="Arial" charset="0"/>
                </a:rPr>
                <a:t>実施計画合意</a:t>
              </a:r>
              <a:endParaRPr lang="en-US" altLang="ja-JP" sz="1100">
                <a:solidFill>
                  <a:prstClr val="black"/>
                </a:solidFill>
                <a:latin typeface="Yu Gothic UI"/>
                <a:ea typeface="Yu Gothic UI"/>
                <a:cs typeface="Arial" charset="0"/>
              </a:endParaRPr>
            </a:p>
            <a:p>
              <a:pPr algn="ctr" eaLnBrk="1" hangingPunct="1">
                <a:spcBef>
                  <a:spcPts val="0"/>
                </a:spcBef>
                <a:buSzPct val="100000"/>
              </a:pPr>
              <a:r>
                <a:rPr lang="ja-JP" altLang="en-US" sz="1100">
                  <a:solidFill>
                    <a:prstClr val="black"/>
                  </a:solidFill>
                  <a:latin typeface="Yu Gothic UI"/>
                  <a:ea typeface="Yu Gothic UI"/>
                </a:rPr>
                <a:t>契約締結</a:t>
              </a:r>
              <a:endParaRPr lang="ja-JP" altLang="en-US" sz="1100">
                <a:solidFill>
                  <a:prstClr val="black"/>
                </a:solidFill>
                <a:latin typeface="Yu Gothic UI"/>
                <a:ea typeface="Yu Gothic UI"/>
                <a:cs typeface="Arial" charset="0"/>
              </a:endParaRPr>
            </a:p>
          </p:txBody>
        </p:sp>
      </p:grpSp>
      <p:sp>
        <p:nvSpPr>
          <p:cNvPr id="58" name="正方形/長方形 57">
            <a:extLst>
              <a:ext uri="{FF2B5EF4-FFF2-40B4-BE49-F238E27FC236}">
                <a16:creationId xmlns:a16="http://schemas.microsoft.com/office/drawing/2014/main" id="{C695FC70-3FC3-4999-94E3-5D976E069544}"/>
              </a:ext>
            </a:extLst>
          </p:cNvPr>
          <p:cNvSpPr/>
          <p:nvPr/>
        </p:nvSpPr>
        <p:spPr bwMode="gray">
          <a:xfrm>
            <a:off x="3435325" y="2101978"/>
            <a:ext cx="3215299" cy="180000"/>
          </a:xfrm>
          <a:prstGeom prst="rect">
            <a:avLst/>
          </a:prstGeom>
          <a:solidFill>
            <a:schemeClr val="bg1">
              <a:lumMod val="50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62" name="正方形/長方形 61">
            <a:extLst>
              <a:ext uri="{FF2B5EF4-FFF2-40B4-BE49-F238E27FC236}">
                <a16:creationId xmlns:a16="http://schemas.microsoft.com/office/drawing/2014/main" id="{3468E53B-C517-4FA6-B103-7485511E5859}"/>
              </a:ext>
            </a:extLst>
          </p:cNvPr>
          <p:cNvSpPr/>
          <p:nvPr/>
        </p:nvSpPr>
        <p:spPr bwMode="gray">
          <a:xfrm>
            <a:off x="6099586" y="3863365"/>
            <a:ext cx="551039"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64" name="正方形/長方形 63">
            <a:extLst>
              <a:ext uri="{FF2B5EF4-FFF2-40B4-BE49-F238E27FC236}">
                <a16:creationId xmlns:a16="http://schemas.microsoft.com/office/drawing/2014/main" id="{67CF4FCB-7472-414B-B5E6-6FA0C6148829}"/>
              </a:ext>
            </a:extLst>
          </p:cNvPr>
          <p:cNvSpPr/>
          <p:nvPr/>
        </p:nvSpPr>
        <p:spPr bwMode="gray">
          <a:xfrm>
            <a:off x="6650624" y="4347572"/>
            <a:ext cx="873582"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70" name="正方形/長方形 69">
            <a:extLst>
              <a:ext uri="{FF2B5EF4-FFF2-40B4-BE49-F238E27FC236}">
                <a16:creationId xmlns:a16="http://schemas.microsoft.com/office/drawing/2014/main" id="{BB6E55E7-F482-4074-9FFD-CCFC6143EEE5}"/>
              </a:ext>
            </a:extLst>
          </p:cNvPr>
          <p:cNvSpPr/>
          <p:nvPr/>
        </p:nvSpPr>
        <p:spPr bwMode="gray">
          <a:xfrm>
            <a:off x="7112725" y="4832185"/>
            <a:ext cx="864069"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71" name="正方形/長方形 70">
            <a:extLst>
              <a:ext uri="{FF2B5EF4-FFF2-40B4-BE49-F238E27FC236}">
                <a16:creationId xmlns:a16="http://schemas.microsoft.com/office/drawing/2014/main" id="{3C59A5DC-24EE-4749-B53B-F9917A045AC1}"/>
              </a:ext>
            </a:extLst>
          </p:cNvPr>
          <p:cNvSpPr/>
          <p:nvPr/>
        </p:nvSpPr>
        <p:spPr bwMode="gray">
          <a:xfrm>
            <a:off x="7576458" y="6023629"/>
            <a:ext cx="971559"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36" name="正方形/長方形 35">
            <a:extLst>
              <a:ext uri="{FF2B5EF4-FFF2-40B4-BE49-F238E27FC236}">
                <a16:creationId xmlns:a16="http://schemas.microsoft.com/office/drawing/2014/main" id="{CDA7D597-3535-41BF-892F-34FE5EDEED3F}"/>
              </a:ext>
            </a:extLst>
          </p:cNvPr>
          <p:cNvSpPr/>
          <p:nvPr/>
        </p:nvSpPr>
        <p:spPr bwMode="gray">
          <a:xfrm>
            <a:off x="3435325" y="3155862"/>
            <a:ext cx="3215299" cy="180000"/>
          </a:xfrm>
          <a:prstGeom prst="rect">
            <a:avLst/>
          </a:prstGeom>
          <a:solidFill>
            <a:schemeClr val="bg1">
              <a:lumMod val="50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37" name="正方形/長方形 36">
            <a:extLst>
              <a:ext uri="{FF2B5EF4-FFF2-40B4-BE49-F238E27FC236}">
                <a16:creationId xmlns:a16="http://schemas.microsoft.com/office/drawing/2014/main" id="{929D13CA-C800-40B4-9647-E79570B1B48D}"/>
              </a:ext>
            </a:extLst>
          </p:cNvPr>
          <p:cNvSpPr/>
          <p:nvPr/>
        </p:nvSpPr>
        <p:spPr bwMode="gray">
          <a:xfrm>
            <a:off x="3818965" y="3621871"/>
            <a:ext cx="2280621"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38" name="正方形/長方形 37">
            <a:extLst>
              <a:ext uri="{FF2B5EF4-FFF2-40B4-BE49-F238E27FC236}">
                <a16:creationId xmlns:a16="http://schemas.microsoft.com/office/drawing/2014/main" id="{7F1C3A20-FEF8-4C4E-85A1-940E3A128C7C}"/>
              </a:ext>
            </a:extLst>
          </p:cNvPr>
          <p:cNvSpPr/>
          <p:nvPr/>
        </p:nvSpPr>
        <p:spPr bwMode="gray">
          <a:xfrm>
            <a:off x="6650624" y="4111959"/>
            <a:ext cx="1326171" cy="180000"/>
          </a:xfrm>
          <a:prstGeom prst="rect">
            <a:avLst/>
          </a:prstGeom>
          <a:solidFill>
            <a:schemeClr val="bg1">
              <a:lumMod val="50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39" name="正方形/長方形 38">
            <a:extLst>
              <a:ext uri="{FF2B5EF4-FFF2-40B4-BE49-F238E27FC236}">
                <a16:creationId xmlns:a16="http://schemas.microsoft.com/office/drawing/2014/main" id="{BA02D57E-EB55-42C5-9A6F-9D88F8186C1F}"/>
              </a:ext>
            </a:extLst>
          </p:cNvPr>
          <p:cNvSpPr/>
          <p:nvPr/>
        </p:nvSpPr>
        <p:spPr bwMode="gray">
          <a:xfrm>
            <a:off x="7112725" y="4589371"/>
            <a:ext cx="864069"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61" name="正方形/長方形 60">
            <a:extLst>
              <a:ext uri="{FF2B5EF4-FFF2-40B4-BE49-F238E27FC236}">
                <a16:creationId xmlns:a16="http://schemas.microsoft.com/office/drawing/2014/main" id="{0CC11F74-6F94-4771-AEE3-A0D1600BB1E0}"/>
              </a:ext>
            </a:extLst>
          </p:cNvPr>
          <p:cNvSpPr/>
          <p:nvPr/>
        </p:nvSpPr>
        <p:spPr bwMode="gray">
          <a:xfrm>
            <a:off x="7576458" y="5793545"/>
            <a:ext cx="1561012" cy="180000"/>
          </a:xfrm>
          <a:prstGeom prst="rect">
            <a:avLst/>
          </a:prstGeom>
          <a:solidFill>
            <a:schemeClr val="bg1">
              <a:lumMod val="50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72" name="正方形/長方形 71">
            <a:extLst>
              <a:ext uri="{FF2B5EF4-FFF2-40B4-BE49-F238E27FC236}">
                <a16:creationId xmlns:a16="http://schemas.microsoft.com/office/drawing/2014/main" id="{0B9DC664-0B1F-4E92-9A01-A24C27E61D82}"/>
              </a:ext>
            </a:extLst>
          </p:cNvPr>
          <p:cNvSpPr/>
          <p:nvPr/>
        </p:nvSpPr>
        <p:spPr bwMode="gray">
          <a:xfrm>
            <a:off x="7829939" y="6265781"/>
            <a:ext cx="1307531"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grpSp>
        <p:nvGrpSpPr>
          <p:cNvPr id="73" name="グループ化 72">
            <a:extLst>
              <a:ext uri="{FF2B5EF4-FFF2-40B4-BE49-F238E27FC236}">
                <a16:creationId xmlns:a16="http://schemas.microsoft.com/office/drawing/2014/main" id="{FBC8E94A-352A-46C9-A844-36E1CAC45DAB}"/>
              </a:ext>
            </a:extLst>
          </p:cNvPr>
          <p:cNvGrpSpPr/>
          <p:nvPr/>
        </p:nvGrpSpPr>
        <p:grpSpPr>
          <a:xfrm>
            <a:off x="8708847" y="1307086"/>
            <a:ext cx="778024" cy="473058"/>
            <a:chOff x="8145751" y="875074"/>
            <a:chExt cx="778024" cy="473058"/>
          </a:xfrm>
        </p:grpSpPr>
        <p:sp>
          <p:nvSpPr>
            <p:cNvPr id="74" name="ひし形 73">
              <a:extLst>
                <a:ext uri="{FF2B5EF4-FFF2-40B4-BE49-F238E27FC236}">
                  <a16:creationId xmlns:a16="http://schemas.microsoft.com/office/drawing/2014/main" id="{40CE049F-9CF0-4F75-A52D-9DCF2B16F880}"/>
                </a:ext>
              </a:extLst>
            </p:cNvPr>
            <p:cNvSpPr/>
            <p:nvPr>
              <p:custDataLst>
                <p:tags r:id="rId1"/>
              </p:custDataLst>
            </p:nvPr>
          </p:nvSpPr>
          <p:spPr bwMode="gray">
            <a:xfrm>
              <a:off x="8470660" y="875074"/>
              <a:ext cx="180000" cy="180000"/>
            </a:xfrm>
            <a:prstGeom prst="diamond">
              <a:avLst/>
            </a:prstGeom>
            <a:solidFill>
              <a:schemeClr val="tx2"/>
            </a:solidFill>
            <a:ln w="9525" cap="flat" cmpd="sng" algn="ctr">
              <a:solidFill>
                <a:schemeClr val="tx2"/>
              </a:solidFill>
              <a:prstDash val="solid"/>
              <a:miter lim="800000"/>
              <a:headEnd type="none" w="med" len="med"/>
              <a:tailEnd type="none" w="med" len="med"/>
            </a:ln>
          </p:spPr>
          <p:txBody>
            <a:bodyPr wrap="square"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 typeface="Wingdings 2" pitchFamily="18" charset="2"/>
                <a:buNone/>
                <a:tabLst/>
                <a:defRPr/>
              </a:pPr>
              <a:endParaRPr kumimoji="0" lang="ja-JP" altLang="en-US" sz="1200" b="0" i="0" u="none" strike="noStrike" kern="0" cap="none" spc="0" normalizeH="0" baseline="0" noProof="0">
                <a:ln>
                  <a:noFill/>
                </a:ln>
                <a:solidFill>
                  <a:prstClr val="black"/>
                </a:solidFill>
                <a:effectLst/>
                <a:uLnTx/>
                <a:uFillTx/>
                <a:latin typeface="Yu Gothic UI"/>
                <a:ea typeface="Yu Gothic UI"/>
                <a:cs typeface="Arial" charset="0"/>
              </a:endParaRPr>
            </a:p>
          </p:txBody>
        </p:sp>
        <p:sp>
          <p:nvSpPr>
            <p:cNvPr id="75" name="テキスト ボックス 74">
              <a:extLst>
                <a:ext uri="{FF2B5EF4-FFF2-40B4-BE49-F238E27FC236}">
                  <a16:creationId xmlns:a16="http://schemas.microsoft.com/office/drawing/2014/main" id="{1AD436BD-E09E-4755-A797-50E70A29DAD7}"/>
                </a:ext>
              </a:extLst>
            </p:cNvPr>
            <p:cNvSpPr txBox="1"/>
            <p:nvPr/>
          </p:nvSpPr>
          <p:spPr>
            <a:xfrm>
              <a:off x="8145751" y="1106152"/>
              <a:ext cx="778024" cy="241980"/>
            </a:xfrm>
            <a:prstGeom prst="rect">
              <a:avLst/>
            </a:prstGeom>
            <a:noFill/>
            <a:ln>
              <a:noFill/>
            </a:ln>
          </p:spPr>
          <p:txBody>
            <a:bodyPr wrap="none" lIns="36000" tIns="36000" rIns="36000" bIns="36000" rtlCol="0" anchor="ctr" anchorCtr="0">
              <a:spAutoFit/>
            </a:bodyPr>
            <a:lstStyle/>
            <a:p>
              <a:pPr algn="ctr" eaLnBrk="1" hangingPunct="1">
                <a:spcBef>
                  <a:spcPts val="0"/>
                </a:spcBef>
                <a:buSzPct val="100000"/>
              </a:pPr>
              <a:r>
                <a:rPr lang="ja-JP" altLang="en-US" sz="1100">
                  <a:solidFill>
                    <a:prstClr val="black"/>
                  </a:solidFill>
                  <a:latin typeface="Yu Gothic UI"/>
                  <a:ea typeface="Yu Gothic UI"/>
                  <a:cs typeface="Arial" charset="0"/>
                </a:rPr>
                <a:t>報告書</a:t>
              </a:r>
              <a:r>
                <a:rPr lang="ja-JP" altLang="en-US" sz="1100">
                  <a:solidFill>
                    <a:prstClr val="black"/>
                  </a:solidFill>
                  <a:latin typeface="Yu Gothic UI"/>
                  <a:ea typeface="Yu Gothic UI"/>
                </a:rPr>
                <a:t>納品</a:t>
              </a:r>
              <a:endParaRPr lang="ja-JP" altLang="en-US" sz="1100">
                <a:solidFill>
                  <a:prstClr val="black"/>
                </a:solidFill>
                <a:latin typeface="Yu Gothic UI"/>
                <a:ea typeface="Yu Gothic UI"/>
                <a:cs typeface="Arial" charset="0"/>
              </a:endParaRPr>
            </a:p>
          </p:txBody>
        </p:sp>
      </p:grpSp>
      <p:sp>
        <p:nvSpPr>
          <p:cNvPr id="33" name="正方形/長方形 32">
            <a:extLst>
              <a:ext uri="{FF2B5EF4-FFF2-40B4-BE49-F238E27FC236}">
                <a16:creationId xmlns:a16="http://schemas.microsoft.com/office/drawing/2014/main" id="{97ED980D-F726-43DC-B394-4BDDDD17F4FF}"/>
              </a:ext>
            </a:extLst>
          </p:cNvPr>
          <p:cNvSpPr/>
          <p:nvPr/>
        </p:nvSpPr>
        <p:spPr bwMode="gray">
          <a:xfrm>
            <a:off x="4289914" y="5073319"/>
            <a:ext cx="3686880" cy="180000"/>
          </a:xfrm>
          <a:prstGeom prst="rect">
            <a:avLst/>
          </a:prstGeom>
          <a:solidFill>
            <a:schemeClr val="bg1">
              <a:lumMod val="50000"/>
            </a:schemeClr>
          </a:solidFill>
          <a:ln w="12700" cap="flat" cmpd="sng" algn="ctr">
            <a:noFill/>
            <a:prstDash val="solid"/>
          </a:ln>
          <a:effectLst/>
        </p:spPr>
        <p:txBody>
          <a:bodyPr lIns="72000" tIns="72000" rIns="72000" bIns="72000" rtlCol="0" anchor="ctr" anchorCtr="0"/>
          <a:lstStyle/>
          <a:p>
            <a:pPr algn="ctr" eaLnBrk="1" hangingPunct="1">
              <a:defRPr/>
            </a:pPr>
            <a:endParaRPr lang="ja-JP" altLang="en-US" sz="1200" kern="0">
              <a:solidFill>
                <a:prstClr val="black"/>
              </a:solidFill>
              <a:latin typeface="Calibri Light"/>
              <a:ea typeface="Yu Gothic UI"/>
              <a:cs typeface="Arial" charset="0"/>
              <a:sym typeface="+mn-lt"/>
            </a:endParaRPr>
          </a:p>
        </p:txBody>
      </p:sp>
      <p:sp>
        <p:nvSpPr>
          <p:cNvPr id="34" name="正方形/長方形 33">
            <a:extLst>
              <a:ext uri="{FF2B5EF4-FFF2-40B4-BE49-F238E27FC236}">
                <a16:creationId xmlns:a16="http://schemas.microsoft.com/office/drawing/2014/main" id="{74938E48-DA50-4E10-BAA0-96C56C6975C6}"/>
              </a:ext>
            </a:extLst>
          </p:cNvPr>
          <p:cNvSpPr/>
          <p:nvPr/>
        </p:nvSpPr>
        <p:spPr bwMode="gray">
          <a:xfrm>
            <a:off x="4289914" y="5296363"/>
            <a:ext cx="2360710"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
        <p:nvSpPr>
          <p:cNvPr id="35" name="正方形/長方形 34">
            <a:extLst>
              <a:ext uri="{FF2B5EF4-FFF2-40B4-BE49-F238E27FC236}">
                <a16:creationId xmlns:a16="http://schemas.microsoft.com/office/drawing/2014/main" id="{58627D15-9133-4AE0-9BB8-680FD6471622}"/>
              </a:ext>
            </a:extLst>
          </p:cNvPr>
          <p:cNvSpPr/>
          <p:nvPr/>
        </p:nvSpPr>
        <p:spPr bwMode="gray">
          <a:xfrm>
            <a:off x="6650624" y="5519407"/>
            <a:ext cx="1326170" cy="180000"/>
          </a:xfrm>
          <a:prstGeom prst="rect">
            <a:avLst/>
          </a:prstGeom>
          <a:solidFill>
            <a:schemeClr val="bg1">
              <a:lumMod val="75000"/>
            </a:schemeClr>
          </a:solidFill>
          <a:ln w="12700" cap="flat" cmpd="sng" algn="ctr">
            <a:noFill/>
            <a:prstDash val="solid"/>
          </a:ln>
          <a:effectLst/>
        </p:spPr>
        <p:txBody>
          <a:bodyPr lIns="72000" tIns="72000" rIns="72000" bIns="72000" rtlCol="0" anchor="ctr" anchorCtr="0"/>
          <a:lstStyle/>
          <a:p>
            <a:pPr algn="ctr"/>
            <a:endParaRPr lang="ja-JP" altLang="en-US" sz="1200" kern="0">
              <a:solidFill>
                <a:prstClr val="black"/>
              </a:solidFill>
              <a:latin typeface="Calibri Light"/>
              <a:ea typeface="Yu Gothic UI"/>
              <a:sym typeface="+mn-lt"/>
            </a:endParaRPr>
          </a:p>
        </p:txBody>
      </p:sp>
    </p:spTree>
    <p:extLst>
      <p:ext uri="{BB962C8B-B14F-4D97-AF65-F5344CB8AC3E}">
        <p14:creationId xmlns:p14="http://schemas.microsoft.com/office/powerpoint/2010/main" val="1040951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BCFE4B2-D291-471E-8793-BBD96E674BBC}"/>
              </a:ext>
            </a:extLst>
          </p:cNvPr>
          <p:cNvSpPr>
            <a:spLocks noGrp="1"/>
          </p:cNvSpPr>
          <p:nvPr>
            <p:ph type="title"/>
          </p:nvPr>
        </p:nvSpPr>
        <p:spPr/>
        <p:txBody>
          <a:bodyPr/>
          <a:lstStyle/>
          <a:p>
            <a:r>
              <a:rPr kumimoji="1" lang="ja-JP" altLang="en-US"/>
              <a:t>「４</a:t>
            </a:r>
            <a:r>
              <a:rPr kumimoji="1" lang="en-US" altLang="ja-JP"/>
              <a:t>-</a:t>
            </a:r>
            <a:r>
              <a:rPr lang="ja-JP" altLang="en-US"/>
              <a:t>６</a:t>
            </a:r>
            <a:r>
              <a:rPr kumimoji="1" lang="ja-JP" altLang="en-US"/>
              <a:t>」実施スコープ詳細</a:t>
            </a:r>
            <a:r>
              <a:rPr lang="ja-JP" altLang="en-US"/>
              <a:t>　</a:t>
            </a:r>
            <a:r>
              <a:rPr kumimoji="1" lang="en-US" altLang="ja-JP"/>
              <a:t>※</a:t>
            </a:r>
            <a:r>
              <a:rPr lang="ja-JP" altLang="en-US"/>
              <a:t>テンプ</a:t>
            </a:r>
            <a:r>
              <a:rPr kumimoji="1" lang="ja-JP" altLang="en-US"/>
              <a:t>レートとしてご活用ください</a:t>
            </a:r>
          </a:p>
        </p:txBody>
      </p:sp>
      <p:graphicFrame>
        <p:nvGraphicFramePr>
          <p:cNvPr id="8" name="表 7">
            <a:extLst>
              <a:ext uri="{FF2B5EF4-FFF2-40B4-BE49-F238E27FC236}">
                <a16:creationId xmlns:a16="http://schemas.microsoft.com/office/drawing/2014/main" id="{302843CF-528D-485F-808C-4E40BDD59A41}"/>
              </a:ext>
            </a:extLst>
          </p:cNvPr>
          <p:cNvGraphicFramePr>
            <a:graphicFrameLocks noGrp="1"/>
          </p:cNvGraphicFramePr>
          <p:nvPr>
            <p:extLst>
              <p:ext uri="{D42A27DB-BD31-4B8C-83A1-F6EECF244321}">
                <p14:modId xmlns:p14="http://schemas.microsoft.com/office/powerpoint/2010/main" val="2639912320"/>
              </p:ext>
            </p:extLst>
          </p:nvPr>
        </p:nvGraphicFramePr>
        <p:xfrm>
          <a:off x="417000" y="805020"/>
          <a:ext cx="9084239" cy="5834880"/>
        </p:xfrm>
        <a:graphic>
          <a:graphicData uri="http://schemas.openxmlformats.org/drawingml/2006/table">
            <a:tbl>
              <a:tblPr firstRow="1" bandRow="1">
                <a:tableStyleId>{5940675A-B579-460E-94D1-54222C63F5DA}</a:tableStyleId>
              </a:tblPr>
              <a:tblGrid>
                <a:gridCol w="1222938">
                  <a:extLst>
                    <a:ext uri="{9D8B030D-6E8A-4147-A177-3AD203B41FA5}">
                      <a16:colId xmlns:a16="http://schemas.microsoft.com/office/drawing/2014/main" val="1724467498"/>
                    </a:ext>
                  </a:extLst>
                </a:gridCol>
                <a:gridCol w="1564250">
                  <a:extLst>
                    <a:ext uri="{9D8B030D-6E8A-4147-A177-3AD203B41FA5}">
                      <a16:colId xmlns:a16="http://schemas.microsoft.com/office/drawing/2014/main" val="536939719"/>
                    </a:ext>
                  </a:extLst>
                </a:gridCol>
                <a:gridCol w="3834787">
                  <a:extLst>
                    <a:ext uri="{9D8B030D-6E8A-4147-A177-3AD203B41FA5}">
                      <a16:colId xmlns:a16="http://schemas.microsoft.com/office/drawing/2014/main" val="1854029036"/>
                    </a:ext>
                  </a:extLst>
                </a:gridCol>
                <a:gridCol w="1042013">
                  <a:extLst>
                    <a:ext uri="{9D8B030D-6E8A-4147-A177-3AD203B41FA5}">
                      <a16:colId xmlns:a16="http://schemas.microsoft.com/office/drawing/2014/main" val="1596117054"/>
                    </a:ext>
                  </a:extLst>
                </a:gridCol>
                <a:gridCol w="1420251">
                  <a:extLst>
                    <a:ext uri="{9D8B030D-6E8A-4147-A177-3AD203B41FA5}">
                      <a16:colId xmlns:a16="http://schemas.microsoft.com/office/drawing/2014/main" val="314306335"/>
                    </a:ext>
                  </a:extLst>
                </a:gridCol>
              </a:tblGrid>
              <a:tr h="143344">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200" b="1">
                          <a:solidFill>
                            <a:schemeClr val="bg1"/>
                          </a:solidFill>
                        </a:rPr>
                        <a:t>実施項目</a:t>
                      </a: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2"/>
                    </a:solidFill>
                  </a:tcPr>
                </a:tc>
                <a:tc hMerge="1">
                  <a:txBody>
                    <a:bodyPr/>
                    <a:lstStyle/>
                    <a:p>
                      <a:pPr algn="ctr"/>
                      <a:endParaRPr kumimoji="1" lang="ja-JP" altLang="en-US" sz="1200" b="1">
                        <a:solidFill>
                          <a:schemeClr val="bg1"/>
                        </a:solidFill>
                      </a:endParaRP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solidFill>
                  </a:tcPr>
                </a:tc>
                <a:tc>
                  <a:txBody>
                    <a:bodyPr/>
                    <a:lstStyle/>
                    <a:p>
                      <a:pPr algn="ctr"/>
                      <a:r>
                        <a:rPr kumimoji="1" lang="ja-JP" altLang="en-US" sz="1200" b="1">
                          <a:solidFill>
                            <a:schemeClr val="bg1"/>
                          </a:solidFill>
                        </a:rPr>
                        <a:t>具体的な作業内容</a:t>
                      </a: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2"/>
                    </a:solidFill>
                  </a:tcPr>
                </a:tc>
                <a:tc>
                  <a:txBody>
                    <a:bodyPr/>
                    <a:lstStyle/>
                    <a:p>
                      <a:pPr algn="ctr"/>
                      <a:r>
                        <a:rPr kumimoji="1" lang="ja-JP" altLang="en-US" sz="1200" b="1">
                          <a:solidFill>
                            <a:schemeClr val="bg1"/>
                          </a:solidFill>
                        </a:rPr>
                        <a:t>担当</a:t>
                      </a:r>
                      <a:r>
                        <a:rPr kumimoji="1" lang="en-US" altLang="ja-JP" sz="1200" b="1">
                          <a:solidFill>
                            <a:schemeClr val="bg1"/>
                          </a:solidFill>
                        </a:rPr>
                        <a:t>(</a:t>
                      </a:r>
                      <a:r>
                        <a:rPr kumimoji="1" lang="ja-JP" altLang="en-US" sz="1200" b="1">
                          <a:solidFill>
                            <a:schemeClr val="bg1"/>
                          </a:solidFill>
                        </a:rPr>
                        <a:t>会社名</a:t>
                      </a:r>
                      <a:r>
                        <a:rPr kumimoji="1" lang="en-US" altLang="ja-JP" sz="1200" b="1">
                          <a:solidFill>
                            <a:schemeClr val="bg1"/>
                          </a:solidFill>
                        </a:rPr>
                        <a:t>)</a:t>
                      </a:r>
                      <a:endParaRPr kumimoji="1" lang="ja-JP" altLang="en-US" sz="1200" b="1">
                        <a:solidFill>
                          <a:schemeClr val="bg1"/>
                        </a:solidFill>
                      </a:endParaRP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2"/>
                    </a:solidFill>
                  </a:tcPr>
                </a:tc>
                <a:tc>
                  <a:txBody>
                    <a:bodyPr/>
                    <a:lstStyle/>
                    <a:p>
                      <a:pPr algn="ctr"/>
                      <a:r>
                        <a:rPr kumimoji="1" lang="ja-JP" altLang="en-US" sz="1200" b="1">
                          <a:solidFill>
                            <a:schemeClr val="bg1"/>
                          </a:solidFill>
                        </a:rPr>
                        <a:t>想定成果物</a:t>
                      </a: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3155595721"/>
                  </a:ext>
                </a:extLst>
              </a:tr>
              <a:tr h="221969">
                <a:tc gridSpan="2">
                  <a:txBody>
                    <a:bodyPr/>
                    <a:lstStyle/>
                    <a:p>
                      <a:r>
                        <a:rPr kumimoji="1" lang="ja-JP" altLang="en-US" sz="1200" b="0">
                          <a:solidFill>
                            <a:srgbClr val="DA291C"/>
                          </a:solidFill>
                        </a:rPr>
                        <a:t>実施計画書作成・契約締結</a:t>
                      </a:r>
                      <a:endParaRPr kumimoji="1" lang="en-US" altLang="ja-JP"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marL="177800" indent="-177800">
                        <a:buFont typeface="Arial" panose="020B0604020202020204" pitchFamily="34" charset="0"/>
                        <a:buChar char="•"/>
                      </a:pPr>
                      <a:endParaRPr kumimoji="1" lang="ja-JP" altLang="en-US" sz="1200" b="0"/>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50000"/>
                      </a:schemeClr>
                    </a:solidFill>
                  </a:tcPr>
                </a:tc>
                <a:tc>
                  <a:txBody>
                    <a:bodyPr/>
                    <a:lstStyle/>
                    <a:p>
                      <a:pPr marL="177800" indent="-177800">
                        <a:buFont typeface="Arial" panose="020B0604020202020204" pitchFamily="34" charset="0"/>
                        <a:buChar char="•"/>
                      </a:pPr>
                      <a:r>
                        <a:rPr kumimoji="1" lang="ja-JP" altLang="en-US" sz="1200" b="0">
                          <a:solidFill>
                            <a:srgbClr val="DA291C"/>
                          </a:solidFill>
                        </a:rPr>
                        <a:t>実証ユースケース・開発システムの合意</a:t>
                      </a:r>
                      <a:endParaRPr kumimoji="1" lang="en-US" altLang="ja-JP" sz="1200" b="0">
                        <a:solidFill>
                          <a:srgbClr val="DA291C"/>
                        </a:solidFill>
                      </a:endParaRPr>
                    </a:p>
                    <a:p>
                      <a:pPr marL="177800" indent="-177800">
                        <a:buFont typeface="Arial" panose="020B0604020202020204" pitchFamily="34" charset="0"/>
                        <a:buChar char="•"/>
                      </a:pPr>
                      <a:r>
                        <a:rPr kumimoji="1" lang="ja-JP" altLang="en-US" sz="1200" b="0">
                          <a:solidFill>
                            <a:srgbClr val="DA291C"/>
                          </a:solidFill>
                        </a:rPr>
                        <a:t>詳細スケジュール・作業スコープの合意</a:t>
                      </a:r>
                      <a:endParaRPr kumimoji="1" lang="en-US" altLang="ja-JP" sz="1200" b="0">
                        <a:solidFill>
                          <a:srgbClr val="DA291C"/>
                        </a:solidFill>
                      </a:endParaRPr>
                    </a:p>
                    <a:p>
                      <a:pPr marL="177800" indent="-177800">
                        <a:buFont typeface="Arial" panose="020B0604020202020204" pitchFamily="34" charset="0"/>
                        <a:buChar char="•"/>
                      </a:pPr>
                      <a:r>
                        <a:rPr kumimoji="1" lang="ja-JP" altLang="en-US" sz="1200" b="0">
                          <a:solidFill>
                            <a:srgbClr val="DA291C"/>
                          </a:solidFill>
                        </a:rPr>
                        <a:t>契約金額の合意</a:t>
                      </a:r>
                      <a:endParaRPr kumimoji="1" lang="en-US" altLang="ja-JP"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9388" marR="0" lvl="0" indent="-179388"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9388" marR="0" lvl="0" indent="-179388"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実施計画書</a:t>
                      </a:r>
                      <a:endParaRPr kumimoji="1" lang="en-US" altLang="ja-JP" sz="1200" b="0">
                        <a:solidFill>
                          <a:srgbClr val="DA291C"/>
                        </a:solidFill>
                      </a:endParaRPr>
                    </a:p>
                    <a:p>
                      <a:pPr marL="179388" marR="0" lvl="0" indent="-179388"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契約書</a:t>
                      </a:r>
                      <a:endParaRPr kumimoji="1" lang="en-US" altLang="ja-JP"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66010344"/>
                  </a:ext>
                </a:extLst>
              </a:tr>
              <a:tr h="451898">
                <a:tc rowSpan="3">
                  <a:txBody>
                    <a:bodyPr/>
                    <a:lstStyle/>
                    <a:p>
                      <a:r>
                        <a:rPr kumimoji="1" lang="ja-JP" altLang="en-US" sz="1200">
                          <a:solidFill>
                            <a:srgbClr val="DA291C"/>
                          </a:solidFill>
                        </a:rPr>
                        <a:t>実証ユースケースに</a:t>
                      </a:r>
                      <a:br>
                        <a:rPr kumimoji="1" lang="en-US" altLang="ja-JP" sz="1200">
                          <a:solidFill>
                            <a:srgbClr val="DA291C"/>
                          </a:solidFill>
                        </a:rPr>
                      </a:br>
                      <a:r>
                        <a:rPr kumimoji="1" lang="ja-JP" altLang="en-US" sz="1200">
                          <a:solidFill>
                            <a:srgbClr val="DA291C"/>
                          </a:solidFill>
                        </a:rPr>
                        <a:t>かかわる</a:t>
                      </a:r>
                      <a:endParaRPr kumimoji="1" lang="en-US" altLang="ja-JP" sz="1200">
                        <a:solidFill>
                          <a:srgbClr val="DA291C"/>
                        </a:solidFill>
                      </a:endParaRPr>
                    </a:p>
                    <a:p>
                      <a:r>
                        <a:rPr kumimoji="1" lang="ja-JP" altLang="en-US" sz="1200">
                          <a:solidFill>
                            <a:srgbClr val="DA291C"/>
                          </a:solidFill>
                        </a:rPr>
                        <a:t>ステークホルダ調整</a:t>
                      </a:r>
                      <a:endParaRPr kumimoji="1" lang="en-US" altLang="ja-JP" sz="1200">
                        <a:solidFill>
                          <a:srgbClr val="DA291C"/>
                        </a:solidFill>
                      </a:endParaRPr>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実証参加者調整・</a:t>
                      </a:r>
                      <a:endParaRPr kumimoji="1" lang="en-US" altLang="ja-JP" sz="1200" b="0">
                        <a:solidFill>
                          <a:srgbClr val="DA291C"/>
                        </a:solidFill>
                      </a:endParaRPr>
                    </a:p>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説明会実施</a:t>
                      </a:r>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実証協力事業者に対して説明会の実施、協力内容について認識すり合わせを行う</a:t>
                      </a:r>
                      <a:br>
                        <a:rPr kumimoji="1" lang="en-US" altLang="ja-JP" sz="1200" b="0">
                          <a:solidFill>
                            <a:srgbClr val="DA291C"/>
                          </a:solidFill>
                        </a:rPr>
                      </a:br>
                      <a:r>
                        <a:rPr kumimoji="1" lang="en-US" altLang="ja-JP" sz="1200" b="0">
                          <a:solidFill>
                            <a:srgbClr val="DA291C"/>
                          </a:solidFill>
                        </a:rPr>
                        <a:t>(</a:t>
                      </a:r>
                      <a:r>
                        <a:rPr kumimoji="1" lang="ja-JP" altLang="en-US" sz="1200" b="0">
                          <a:solidFill>
                            <a:srgbClr val="DA291C"/>
                          </a:solidFill>
                        </a:rPr>
                        <a:t>合計</a:t>
                      </a:r>
                      <a:r>
                        <a:rPr kumimoji="1" lang="en-US" altLang="ja-JP" sz="1200" b="0">
                          <a:solidFill>
                            <a:srgbClr val="DA291C"/>
                          </a:solidFill>
                        </a:rPr>
                        <a:t>XX</a:t>
                      </a:r>
                      <a:r>
                        <a:rPr kumimoji="1" lang="ja-JP" altLang="en-US" sz="1200" b="0">
                          <a:solidFill>
                            <a:srgbClr val="DA291C"/>
                          </a:solidFill>
                        </a:rPr>
                        <a:t>回程度を想定</a:t>
                      </a:r>
                      <a:r>
                        <a:rPr kumimoji="1" lang="en-US" altLang="ja-JP" sz="1200" b="0">
                          <a:solidFill>
                            <a:srgbClr val="DA291C"/>
                          </a:solidFill>
                        </a:rPr>
                        <a:t>)</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9388" marR="0" lvl="0" indent="-179388"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just">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説明会資料</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39032025"/>
                  </a:ext>
                </a:extLst>
              </a:tr>
              <a:tr h="154277">
                <a:tc vMerge="1">
                  <a:txBody>
                    <a:bodyPr/>
                    <a:lstStyle/>
                    <a:p>
                      <a:endParaRPr kumimoji="1" lang="ja-JP" altLang="en-US" sz="1200" b="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実証参加者との契約・</a:t>
                      </a:r>
                      <a:endParaRPr kumimoji="1" lang="en-US" altLang="ja-JP" sz="1200" b="0">
                        <a:solidFill>
                          <a:srgbClr val="DA291C"/>
                        </a:solidFill>
                      </a:endParaRPr>
                    </a:p>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合意</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実証協力事業者に対して</a:t>
                      </a:r>
                      <a:r>
                        <a:rPr kumimoji="1" lang="en-US" altLang="ja-JP" sz="1200" b="0">
                          <a:solidFill>
                            <a:srgbClr val="DA291C"/>
                          </a:solidFill>
                        </a:rPr>
                        <a:t>XXX</a:t>
                      </a:r>
                      <a:r>
                        <a:rPr kumimoji="1" lang="ja-JP" altLang="en-US" sz="1200" b="0">
                          <a:solidFill>
                            <a:srgbClr val="DA291C"/>
                          </a:solidFill>
                        </a:rPr>
                        <a:t>、</a:t>
                      </a:r>
                      <a:r>
                        <a:rPr kumimoji="1" lang="en-US" altLang="ja-JP" sz="1200" b="0">
                          <a:solidFill>
                            <a:srgbClr val="DA291C"/>
                          </a:solidFill>
                        </a:rPr>
                        <a:t>YYY</a:t>
                      </a:r>
                      <a:r>
                        <a:rPr kumimoji="1" lang="ja-JP" altLang="en-US" sz="1200" b="0">
                          <a:solidFill>
                            <a:srgbClr val="DA291C"/>
                          </a:solidFill>
                        </a:rPr>
                        <a:t>に関する合意契約を締結</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9388" marR="0" lvl="0" indent="-179388"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just">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協業契約書</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90703510"/>
                  </a:ext>
                </a:extLst>
              </a:tr>
              <a:tr h="154277">
                <a:tc vMerge="1">
                  <a:txBody>
                    <a:bodyPr/>
                    <a:lstStyle/>
                    <a:p>
                      <a:endParaRPr kumimoji="1" lang="ja-JP" altLang="en-US" sz="1200" b="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実証マニュアル作成</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〇〇機能、△△機能に関するアプリ利用のマニュアルを作成し、実証参加者に説明</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9388" marR="0" lvl="0" indent="-179388"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実証マニュアル</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08999226"/>
                  </a:ext>
                </a:extLst>
              </a:tr>
              <a:tr h="154277">
                <a:tc rowSpan="3">
                  <a:txBody>
                    <a:bodyPr/>
                    <a:lstStyle/>
                    <a:p>
                      <a:r>
                        <a:rPr kumimoji="1" lang="ja-JP" altLang="en-US" sz="1200">
                          <a:solidFill>
                            <a:srgbClr val="DA291C"/>
                          </a:solidFill>
                        </a:rPr>
                        <a:t>プロトタイプ</a:t>
                      </a:r>
                      <a:endParaRPr kumimoji="1" lang="en-US" altLang="ja-JP" sz="1200">
                        <a:solidFill>
                          <a:srgbClr val="DA291C"/>
                        </a:solidFill>
                      </a:endParaRPr>
                    </a:p>
                    <a:p>
                      <a:r>
                        <a:rPr kumimoji="1" lang="ja-JP" altLang="en-US" sz="1200">
                          <a:solidFill>
                            <a:srgbClr val="DA291C"/>
                          </a:solidFill>
                        </a:rPr>
                        <a:t>システム開発</a:t>
                      </a:r>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業務・システム</a:t>
                      </a:r>
                      <a:br>
                        <a:rPr kumimoji="1" lang="en-US" altLang="ja-JP" sz="1200" b="0">
                          <a:solidFill>
                            <a:srgbClr val="DA291C"/>
                          </a:solidFill>
                        </a:rPr>
                      </a:br>
                      <a:r>
                        <a:rPr kumimoji="1" lang="ja-JP" altLang="en-US" sz="1200" b="0">
                          <a:solidFill>
                            <a:srgbClr val="DA291C"/>
                          </a:solidFill>
                        </a:rPr>
                        <a:t>要件定義</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ユースケースをもとにビジネス要件を定義</a:t>
                      </a:r>
                      <a:endParaRPr kumimoji="1" lang="en-US" altLang="ja-JP" sz="1200" b="0">
                        <a:solidFill>
                          <a:srgbClr val="DA291C"/>
                        </a:solidFill>
                      </a:endParaRPr>
                    </a:p>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上記ビジネス要件をもとにシステム要件定義</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a:solidFill>
                            <a:srgbClr val="DA291C"/>
                          </a:solidFill>
                        </a:rPr>
                        <a:t>XXX</a:t>
                      </a:r>
                      <a:r>
                        <a:rPr kumimoji="1" lang="ja-JP" altLang="en-US" sz="1200" b="0">
                          <a:solidFill>
                            <a:srgbClr val="DA291C"/>
                          </a:solidFill>
                        </a:rPr>
                        <a:t>社</a:t>
                      </a:r>
                      <a:endParaRPr kumimoji="1" lang="en-US" altLang="ja-JP" sz="1200" b="0">
                        <a:solidFill>
                          <a:srgbClr val="DA291C"/>
                        </a:solidFill>
                      </a:endParaRPr>
                    </a:p>
                    <a:p>
                      <a:pPr marL="171450" lvl="0" indent="-171450" algn="l">
                        <a:lnSpc>
                          <a:spcPct val="100000"/>
                        </a:lnSpc>
                        <a:spcBef>
                          <a:spcPts val="0"/>
                        </a:spcBef>
                        <a:spcAft>
                          <a:spcPts val="0"/>
                        </a:spcAft>
                        <a:buFont typeface="Arial"/>
                        <a:buChar char="•"/>
                      </a:pPr>
                      <a:r>
                        <a:rPr lang="en-US" altLang="ja-JP" sz="1200" b="0" i="0" u="none" strike="noStrike" noProof="0">
                          <a:solidFill>
                            <a:srgbClr val="DA291C"/>
                          </a:solidFill>
                          <a:latin typeface="Calibri Light"/>
                        </a:rPr>
                        <a:t>YYY</a:t>
                      </a:r>
                      <a:r>
                        <a:rPr lang="ja-JP" altLang="en-US" sz="1200" b="0" i="0" u="none" strike="noStrike" noProof="0">
                          <a:solidFill>
                            <a:srgbClr val="DA291C"/>
                          </a:solidFill>
                          <a:latin typeface="Calibri Light"/>
                        </a:rPr>
                        <a:t>社</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lang="ja-JP" altLang="en-US" sz="1200" b="0" i="0" u="none" strike="noStrike" noProof="0">
                          <a:solidFill>
                            <a:srgbClr val="DA291C"/>
                          </a:solidFill>
                          <a:latin typeface="+mn-lt"/>
                        </a:rPr>
                        <a:t>業務フロー</a:t>
                      </a:r>
                      <a:endParaRPr lang="en-US" altLang="ja-JP" sz="1200" b="0" i="0" u="none" strike="noStrike" noProof="0">
                        <a:solidFill>
                          <a:srgbClr val="DA291C"/>
                        </a:solidFill>
                        <a:latin typeface="+mn-lt"/>
                      </a:endParaRPr>
                    </a:p>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lang="ja-JP" altLang="en-US" sz="1200" b="0" i="0" u="none" strike="noStrike" noProof="0">
                          <a:solidFill>
                            <a:srgbClr val="DA291C"/>
                          </a:solidFill>
                          <a:latin typeface="+mn-lt"/>
                        </a:rPr>
                        <a:t>画面遷移図</a:t>
                      </a:r>
                      <a:endParaRPr lang="en-US" altLang="ja-JP" sz="1200" b="0" i="0" u="none" strike="noStrike" noProof="0">
                        <a:solidFill>
                          <a:srgbClr val="DA291C"/>
                        </a:solidFill>
                        <a:latin typeface="+mn-lt"/>
                      </a:endParaRPr>
                    </a:p>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mn-lt"/>
                        </a:rPr>
                        <a:t>機能一覧</a:t>
                      </a:r>
                      <a:endParaRPr lang="en-US" altLang="ja-JP" sz="1200" b="0" i="0" u="none" strike="noStrike" noProof="0">
                        <a:solidFill>
                          <a:srgbClr val="DA291C"/>
                        </a:solidFill>
                        <a:latin typeface="+mn-lt"/>
                      </a:endParaRPr>
                    </a:p>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mn-lt"/>
                        </a:rPr>
                        <a:t>システム構成図</a:t>
                      </a:r>
                      <a:endParaRPr lang="en-US" altLang="ja-JP" sz="1200" b="0" i="0" u="none" strike="noStrike" noProof="0">
                        <a:solidFill>
                          <a:srgbClr val="DA291C"/>
                        </a:solidFill>
                        <a:latin typeface="+mn-l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9126816"/>
                  </a:ext>
                </a:extLst>
              </a:tr>
              <a:tr h="154277">
                <a:tc vMerge="1">
                  <a:txBody>
                    <a:bodyPr/>
                    <a:lstStyle/>
                    <a:p>
                      <a:endParaRPr kumimoji="1" lang="en-US" altLang="ja-JP" sz="1200"/>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開発（アプリ・インフラ）</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システム要件定義をもとに開発</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YYY</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アプリ・システム</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89870576"/>
                  </a:ext>
                </a:extLst>
              </a:tr>
              <a:tr h="154277">
                <a:tc vMerge="1">
                  <a:txBody>
                    <a:bodyPr/>
                    <a:lstStyle/>
                    <a:p>
                      <a:endParaRPr kumimoji="1" lang="en-US" altLang="ja-JP" sz="1200"/>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単体テスト・結合テスト</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テストケース策定のもとテスト実施</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YYY</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テスト結果</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35065449"/>
                  </a:ext>
                </a:extLst>
              </a:tr>
              <a:tr h="154277">
                <a:tc rowSpan="3">
                  <a:txBody>
                    <a:bodyPr/>
                    <a:lstStyle/>
                    <a:p>
                      <a:r>
                        <a:rPr kumimoji="1" lang="ja-JP" altLang="en-US" sz="1200">
                          <a:solidFill>
                            <a:srgbClr val="DA291C"/>
                          </a:solidFill>
                        </a:rPr>
                        <a:t>実証実験の実施</a:t>
                      </a:r>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実証実験</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〇〇のユースケースについて△△の協力の元実証実験実施</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実証実験結果</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62296613"/>
                  </a:ext>
                </a:extLst>
              </a:tr>
              <a:tr h="154277">
                <a:tc vMerge="1">
                  <a:txBody>
                    <a:bodyPr/>
                    <a:lstStyle/>
                    <a:p>
                      <a:endParaRPr kumimoji="1" lang="ja-JP" altLang="en-US" sz="1200"/>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動画撮影</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実証実験の様子・アプリ利用の様子を動画撮影</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動画</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27603117"/>
                  </a:ext>
                </a:extLst>
              </a:tr>
              <a:tr h="154277">
                <a:tc vMerge="1">
                  <a:txBody>
                    <a:bodyPr/>
                    <a:lstStyle/>
                    <a:p>
                      <a:endParaRPr kumimoji="1" lang="ja-JP" altLang="en-US" sz="1200"/>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利用者アンケート</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アプリを利用したステークホルダに対して、</a:t>
                      </a: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の観点で〇〇の期間アンケートを実施</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アンケート</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54795705"/>
                  </a:ext>
                </a:extLst>
              </a:tr>
              <a:tr h="154277">
                <a:tc rowSpan="2">
                  <a:txBody>
                    <a:bodyPr/>
                    <a:lstStyle/>
                    <a:p>
                      <a:r>
                        <a:rPr kumimoji="1" lang="ja-JP" altLang="en-US" sz="1200">
                          <a:solidFill>
                            <a:srgbClr val="DA291C"/>
                          </a:solidFill>
                        </a:rPr>
                        <a:t>必要なルール・</a:t>
                      </a:r>
                      <a:endParaRPr kumimoji="1" lang="en-US" altLang="ja-JP" sz="1200">
                        <a:solidFill>
                          <a:srgbClr val="DA291C"/>
                        </a:solidFill>
                      </a:endParaRPr>
                    </a:p>
                    <a:p>
                      <a:r>
                        <a:rPr kumimoji="1" lang="ja-JP" altLang="en-US" sz="1200">
                          <a:solidFill>
                            <a:srgbClr val="DA291C"/>
                          </a:solidFill>
                        </a:rPr>
                        <a:t>ガバナンス整理</a:t>
                      </a:r>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200" b="0" i="0" u="none" strike="noStrike">
                          <a:solidFill>
                            <a:srgbClr val="DA291C"/>
                          </a:solidFill>
                          <a:effectLst/>
                          <a:latin typeface="+mn-ea"/>
                          <a:ea typeface="+mn-ea"/>
                        </a:rPr>
                        <a:t>調査</a:t>
                      </a:r>
                      <a:endParaRPr lang="zh-TW" altLang="en-US" sz="1200" b="0" i="0" u="none" strike="noStrike">
                        <a:solidFill>
                          <a:srgbClr val="DA291C"/>
                        </a:solidFill>
                        <a:effectLst/>
                        <a:latin typeface="+mn-ea"/>
                        <a:ea typeface="+mn-ea"/>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〇〇の標準化動向やガイドラインについて調査</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調査結果</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18405978"/>
                  </a:ext>
                </a:extLst>
              </a:tr>
              <a:tr h="154277">
                <a:tc vMerge="1">
                  <a:txBody>
                    <a:bodyPr/>
                    <a:lstStyle/>
                    <a:p>
                      <a:endParaRPr kumimoji="1" lang="ja-JP" altLang="en-US" sz="1200"/>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b="0">
                          <a:solidFill>
                            <a:srgbClr val="DA291C"/>
                          </a:solidFill>
                        </a:rPr>
                        <a:t>取りまとめ、ルール・</a:t>
                      </a:r>
                      <a:br>
                        <a:rPr kumimoji="1" lang="en-US" altLang="ja-JP" sz="1200" b="0">
                          <a:solidFill>
                            <a:srgbClr val="DA291C"/>
                          </a:solidFill>
                        </a:rPr>
                      </a:br>
                      <a:r>
                        <a:rPr kumimoji="1" lang="ja-JP" altLang="en-US" sz="1200" b="0">
                          <a:solidFill>
                            <a:srgbClr val="DA291C"/>
                          </a:solidFill>
                        </a:rPr>
                        <a:t>ガバナンス案の提示</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検証論点・調査をインプットにあるべきルール・ガバナンス案の提示</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あるべきルール・ガバナンス</a:t>
                      </a:r>
                      <a:r>
                        <a:rPr lang="en-US" altLang="ja-JP" sz="1200" b="0" i="0" u="none" strike="noStrike" noProof="0">
                          <a:solidFill>
                            <a:srgbClr val="DA291C"/>
                          </a:solidFill>
                          <a:latin typeface="Calibri Light"/>
                        </a:rPr>
                        <a:t>(</a:t>
                      </a:r>
                      <a:r>
                        <a:rPr lang="ja-JP" altLang="en-US" sz="1200" b="0" i="0" u="none" strike="noStrike" noProof="0">
                          <a:solidFill>
                            <a:srgbClr val="DA291C"/>
                          </a:solidFill>
                          <a:latin typeface="Calibri Light"/>
                        </a:rPr>
                        <a:t>案</a:t>
                      </a:r>
                      <a:r>
                        <a:rPr lang="en-US" altLang="ja-JP" sz="1200" b="0" i="0" u="none" strike="noStrike" noProof="0">
                          <a:solidFill>
                            <a:srgbClr val="DA291C"/>
                          </a:solidFill>
                          <a:latin typeface="Calibri Light"/>
                        </a:rPr>
                        <a:t>)</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39493355"/>
                  </a:ext>
                </a:extLst>
              </a:tr>
              <a:tr h="154277">
                <a:tc rowSpan="2">
                  <a:txBody>
                    <a:bodyPr/>
                    <a:lstStyle/>
                    <a:p>
                      <a:r>
                        <a:rPr kumimoji="1" lang="ja-JP" altLang="en-US" sz="1200">
                          <a:solidFill>
                            <a:srgbClr val="DA291C"/>
                          </a:solidFill>
                        </a:rPr>
                        <a:t>報告書取りまとめ</a:t>
                      </a:r>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zh-TW" altLang="en-US" sz="1200" b="0">
                          <a:solidFill>
                            <a:srgbClr val="DA291C"/>
                          </a:solidFill>
                        </a:rPr>
                        <a:t>実証結果分析</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事前に定義した論点の検証結果分析</a:t>
                      </a:r>
                      <a:endParaRPr kumimoji="1" lang="ja-JP" altLang="en-US" sz="1200" b="0">
                        <a:solidFill>
                          <a:srgbClr val="DA291C"/>
                        </a:solidFill>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論点検証結果</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2626394"/>
                  </a:ext>
                </a:extLst>
              </a:tr>
              <a:tr h="154277">
                <a:tc vMerge="1">
                  <a:txBody>
                    <a:bodyPr/>
                    <a:lstStyle/>
                    <a:p>
                      <a:endParaRPr kumimoji="1" lang="ja-JP" altLang="en-US" sz="1200"/>
                    </a:p>
                  </a:txBody>
                  <a:tcPr marL="36000" marR="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90564"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200" b="0" i="0" u="none" strike="noStrike">
                          <a:solidFill>
                            <a:srgbClr val="DA291C"/>
                          </a:solidFill>
                          <a:effectLst/>
                          <a:latin typeface="+mn-ea"/>
                          <a:ea typeface="+mn-ea"/>
                        </a:rPr>
                        <a:t>最終報告書作成</a:t>
                      </a:r>
                      <a:endParaRPr lang="zh-TW" altLang="en-US" sz="1200" b="0" i="0" u="none" strike="noStrike">
                        <a:solidFill>
                          <a:srgbClr val="DA291C"/>
                        </a:solidFill>
                        <a:effectLst/>
                        <a:latin typeface="+mn-ea"/>
                        <a:ea typeface="+mn-ea"/>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7800" marR="0" lvl="0" indent="-1778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a:solidFill>
                            <a:srgbClr val="DA291C"/>
                          </a:solidFill>
                        </a:rPr>
                        <a:t>開発アプリ・アンケート・調査・検証結果分析等の取りまとめ</a:t>
                      </a: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90564" rtl="0" eaLnBrk="1" fontAlgn="auto" latinLnBrk="0" hangingPunct="1">
                        <a:lnSpc>
                          <a:spcPct val="100000"/>
                        </a:lnSpc>
                        <a:spcBef>
                          <a:spcPts val="0"/>
                        </a:spcBef>
                        <a:spcAft>
                          <a:spcPts val="0"/>
                        </a:spcAft>
                        <a:buClrTx/>
                        <a:buSzTx/>
                        <a:buFont typeface="Arial"/>
                        <a:buChar char="•"/>
                        <a:tabLst/>
                        <a:defRPr/>
                      </a:pPr>
                      <a:r>
                        <a:rPr kumimoji="1" lang="en-US" altLang="ja-JP" sz="1200" b="0" i="0" u="none" strike="noStrike" kern="1200" cap="none" spc="0" normalizeH="0" baseline="0" noProof="0">
                          <a:ln>
                            <a:noFill/>
                          </a:ln>
                          <a:solidFill>
                            <a:srgbClr val="DA291C"/>
                          </a:solidFill>
                          <a:effectLst/>
                          <a:uLnTx/>
                          <a:uFillTx/>
                          <a:latin typeface="Calibri Light"/>
                          <a:ea typeface="Yu Gothic UI"/>
                          <a:cs typeface="+mn-cs"/>
                        </a:rPr>
                        <a:t>XXX</a:t>
                      </a:r>
                      <a:r>
                        <a:rPr kumimoji="1" lang="ja-JP" altLang="en-US" sz="1200" b="0" i="0" u="none" strike="noStrike" kern="1200" cap="none" spc="0" normalizeH="0" baseline="0" noProof="0">
                          <a:ln>
                            <a:noFill/>
                          </a:ln>
                          <a:solidFill>
                            <a:srgbClr val="DA291C"/>
                          </a:solidFill>
                          <a:effectLst/>
                          <a:uLnTx/>
                          <a:uFillTx/>
                          <a:latin typeface="Calibri Light"/>
                          <a:ea typeface="Yu Gothic UI"/>
                          <a:cs typeface="+mn-cs"/>
                        </a:rPr>
                        <a:t>社</a:t>
                      </a:r>
                      <a:endParaRPr kumimoji="1" lang="en-US" altLang="ja-JP" sz="1200" b="0" i="0" u="none" strike="noStrike" kern="1200" cap="none" spc="0" normalizeH="0" baseline="0" noProof="0">
                        <a:ln>
                          <a:noFill/>
                        </a:ln>
                        <a:solidFill>
                          <a:srgbClr val="DA291C"/>
                        </a:solidFill>
                        <a:effectLst/>
                        <a:uLnTx/>
                        <a:uFillTx/>
                        <a:latin typeface="Calibri Light"/>
                        <a:ea typeface="Yu Gothic UI"/>
                        <a:cs typeface="+mn-cs"/>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lvl="0" indent="-171450" algn="l">
                        <a:lnSpc>
                          <a:spcPct val="100000"/>
                        </a:lnSpc>
                        <a:spcBef>
                          <a:spcPts val="0"/>
                        </a:spcBef>
                        <a:spcAft>
                          <a:spcPts val="0"/>
                        </a:spcAft>
                        <a:buFont typeface="Arial"/>
                        <a:buChar char="•"/>
                      </a:pPr>
                      <a:r>
                        <a:rPr lang="ja-JP" altLang="en-US" sz="1200" b="0" i="0" u="none" strike="noStrike" noProof="0">
                          <a:solidFill>
                            <a:srgbClr val="DA291C"/>
                          </a:solidFill>
                          <a:latin typeface="Calibri Light"/>
                        </a:rPr>
                        <a:t>最終報告書</a:t>
                      </a:r>
                      <a:endParaRPr lang="en-US" altLang="ja-JP" sz="1200" b="0" i="0" u="none" strike="noStrike" noProof="0">
                        <a:solidFill>
                          <a:srgbClr val="DA291C"/>
                        </a:solidFill>
                        <a:latin typeface="Calibri Light"/>
                      </a:endParaRPr>
                    </a:p>
                  </a:txBody>
                  <a:tcPr marL="36000" marR="36000" marT="36000" marB="3600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8245557"/>
                  </a:ext>
                </a:extLst>
              </a:tr>
            </a:tbl>
          </a:graphicData>
        </a:graphic>
      </p:graphicFrame>
    </p:spTree>
    <p:extLst>
      <p:ext uri="{BB962C8B-B14F-4D97-AF65-F5344CB8AC3E}">
        <p14:creationId xmlns:p14="http://schemas.microsoft.com/office/powerpoint/2010/main" val="1504221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A092E65-5736-4E54-AC89-E07B48DE32D5}"/>
              </a:ext>
            </a:extLst>
          </p:cNvPr>
          <p:cNvSpPr>
            <a:spLocks noGrp="1"/>
          </p:cNvSpPr>
          <p:nvPr>
            <p:ph type="title"/>
          </p:nvPr>
        </p:nvSpPr>
        <p:spPr/>
        <p:txBody>
          <a:bodyPr/>
          <a:lstStyle/>
          <a:p>
            <a:r>
              <a:rPr kumimoji="1" lang="ja-JP" altLang="en-US"/>
              <a:t>「４</a:t>
            </a:r>
            <a:r>
              <a:rPr kumimoji="1" lang="en-US" altLang="ja-JP"/>
              <a:t>-</a:t>
            </a:r>
            <a:r>
              <a:rPr kumimoji="1" lang="ja-JP" altLang="en-US"/>
              <a:t>７」実施体制　</a:t>
            </a:r>
            <a:r>
              <a:rPr kumimoji="1" lang="en-US" altLang="ja-JP"/>
              <a:t>※</a:t>
            </a:r>
            <a:r>
              <a:rPr lang="ja-JP" altLang="en-US"/>
              <a:t>テンプ</a:t>
            </a:r>
            <a:r>
              <a:rPr kumimoji="1" lang="ja-JP" altLang="en-US"/>
              <a:t>レートとしてご活用ください</a:t>
            </a:r>
          </a:p>
        </p:txBody>
      </p:sp>
      <p:grpSp>
        <p:nvGrpSpPr>
          <p:cNvPr id="51" name="グループ化 50">
            <a:extLst>
              <a:ext uri="{FF2B5EF4-FFF2-40B4-BE49-F238E27FC236}">
                <a16:creationId xmlns:a16="http://schemas.microsoft.com/office/drawing/2014/main" id="{42231958-3572-49EB-8406-7510096ED8AA}"/>
              </a:ext>
            </a:extLst>
          </p:cNvPr>
          <p:cNvGrpSpPr/>
          <p:nvPr/>
        </p:nvGrpSpPr>
        <p:grpSpPr>
          <a:xfrm>
            <a:off x="412448" y="1484313"/>
            <a:ext cx="8543253" cy="4075626"/>
            <a:chOff x="412448" y="1484313"/>
            <a:chExt cx="8543253" cy="4075626"/>
          </a:xfrm>
        </p:grpSpPr>
        <p:sp>
          <p:nvSpPr>
            <p:cNvPr id="11" name="正方形/長方形 10">
              <a:extLst>
                <a:ext uri="{FF2B5EF4-FFF2-40B4-BE49-F238E27FC236}">
                  <a16:creationId xmlns:a16="http://schemas.microsoft.com/office/drawing/2014/main" id="{6A92E19B-7EAB-4420-B53D-B5A9F80B82E9}"/>
                </a:ext>
              </a:extLst>
            </p:cNvPr>
            <p:cNvSpPr/>
            <p:nvPr/>
          </p:nvSpPr>
          <p:spPr bwMode="gray">
            <a:xfrm>
              <a:off x="417000" y="2109451"/>
              <a:ext cx="5911369" cy="2458364"/>
            </a:xfrm>
            <a:prstGeom prst="rect">
              <a:avLst/>
            </a:prstGeom>
            <a:solidFill>
              <a:schemeClr val="bg1">
                <a:lumMod val="95000"/>
              </a:schemeClr>
            </a:solidFill>
            <a:ln w="12700" algn="ctr">
              <a:solidFill>
                <a:schemeClr val="bg1">
                  <a:lumMod val="50000"/>
                </a:schemeClr>
              </a:solidFill>
              <a:miter lim="800000"/>
              <a:headEnd/>
              <a:tailEnd/>
            </a:ln>
          </p:spPr>
          <p:txBody>
            <a:bodyPr rot="0" spcFirstLastPara="0" vertOverflow="overflow" horzOverflow="overflow" vert="horz" wrap="square" lIns="0" tIns="72000" rIns="0" bIns="0" numCol="1" spcCol="0" rtlCol="0" fromWordArt="0" anchor="t"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solidFill>
                    <a:prstClr val="black"/>
                  </a:solidFill>
                  <a:effectLst/>
                  <a:uLnTx/>
                  <a:uFillTx/>
                  <a:latin typeface="+mj-ea"/>
                  <a:ea typeface="+mj-ea"/>
                  <a:cs typeface="+mn-cs"/>
                </a:rPr>
                <a:t>コンソーシアム内</a:t>
              </a:r>
            </a:p>
          </p:txBody>
        </p:sp>
        <p:sp>
          <p:nvSpPr>
            <p:cNvPr id="5" name="正方形/長方形 4">
              <a:extLst>
                <a:ext uri="{FF2B5EF4-FFF2-40B4-BE49-F238E27FC236}">
                  <a16:creationId xmlns:a16="http://schemas.microsoft.com/office/drawing/2014/main" id="{748AA458-AC18-4BA3-BE93-2ECAE3E09EB7}"/>
                </a:ext>
              </a:extLst>
            </p:cNvPr>
            <p:cNvSpPr/>
            <p:nvPr/>
          </p:nvSpPr>
          <p:spPr bwMode="gray">
            <a:xfrm>
              <a:off x="412448" y="1484313"/>
              <a:ext cx="2663803" cy="421341"/>
            </a:xfrm>
            <a:prstGeom prst="rect">
              <a:avLst/>
            </a:prstGeom>
            <a:solidFill>
              <a:schemeClr val="tx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j-ea"/>
                  <a:ea typeface="+mj-ea"/>
                  <a:cs typeface="+mn-cs"/>
                </a:rPr>
                <a:t>実証事業委託者</a:t>
              </a:r>
              <a:endParaRPr kumimoji="1" lang="en-US" altLang="ja-JP" sz="1400">
                <a:solidFill>
                  <a:schemeClr val="bg1"/>
                </a:solidFill>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chemeClr val="bg1"/>
                  </a:solidFill>
                  <a:effectLst/>
                  <a:uLnTx/>
                  <a:uFillTx/>
                  <a:latin typeface="+mj-ea"/>
                  <a:ea typeface="+mj-ea"/>
                  <a:cs typeface="+mn-cs"/>
                </a:rPr>
                <a:t>(</a:t>
              </a:r>
              <a:r>
                <a:rPr kumimoji="1" lang="ja-JP" altLang="en-US" sz="1400" b="0" i="0" u="none" strike="noStrike" kern="1200" cap="none" spc="0" normalizeH="0" baseline="0" noProof="0">
                  <a:ln>
                    <a:noFill/>
                  </a:ln>
                  <a:solidFill>
                    <a:schemeClr val="bg1"/>
                  </a:solidFill>
                  <a:effectLst/>
                  <a:uLnTx/>
                  <a:uFillTx/>
                  <a:latin typeface="+mj-ea"/>
                  <a:ea typeface="+mj-ea"/>
                  <a:cs typeface="+mn-cs"/>
                </a:rPr>
                <a:t>デジタル庁</a:t>
              </a:r>
              <a:r>
                <a:rPr kumimoji="1" lang="en-US" altLang="ja-JP" sz="1400" b="0" i="0" u="none" strike="noStrike" kern="1200" cap="none" spc="0" normalizeH="0" baseline="0" noProof="0">
                  <a:ln>
                    <a:noFill/>
                  </a:ln>
                  <a:solidFill>
                    <a:schemeClr val="bg1"/>
                  </a:solidFill>
                  <a:effectLst/>
                  <a:uLnTx/>
                  <a:uFillTx/>
                  <a:latin typeface="+mj-ea"/>
                  <a:ea typeface="+mj-ea"/>
                  <a:cs typeface="+mn-cs"/>
                </a:rPr>
                <a:t>/</a:t>
              </a:r>
              <a:r>
                <a:rPr kumimoji="1" lang="ja-JP" altLang="en-US" sz="1400" b="0" i="0" u="none" strike="noStrike" kern="1200" cap="none" spc="0" normalizeH="0" baseline="0" noProof="0">
                  <a:ln>
                    <a:noFill/>
                  </a:ln>
                  <a:solidFill>
                    <a:schemeClr val="bg1"/>
                  </a:solidFill>
                  <a:effectLst/>
                  <a:uLnTx/>
                  <a:uFillTx/>
                  <a:latin typeface="+mj-ea"/>
                  <a:ea typeface="+mj-ea"/>
                  <a:cs typeface="+mn-cs"/>
                </a:rPr>
                <a:t>調査請負事業者</a:t>
              </a:r>
              <a:r>
                <a:rPr kumimoji="1" lang="en-US" altLang="ja-JP" sz="1400" b="0" i="0" u="none" strike="noStrike" kern="1200" cap="none" spc="0" normalizeH="0" baseline="0" noProof="0">
                  <a:ln>
                    <a:noFill/>
                  </a:ln>
                  <a:solidFill>
                    <a:schemeClr val="bg1"/>
                  </a:solidFill>
                  <a:effectLst/>
                  <a:uLnTx/>
                  <a:uFillTx/>
                  <a:latin typeface="+mj-ea"/>
                  <a:ea typeface="+mj-ea"/>
                  <a:cs typeface="+mn-cs"/>
                </a:rPr>
                <a:t>)</a:t>
              </a:r>
            </a:p>
          </p:txBody>
        </p:sp>
        <p:cxnSp>
          <p:nvCxnSpPr>
            <p:cNvPr id="8" name="直線矢印コネクタ 7">
              <a:extLst>
                <a:ext uri="{FF2B5EF4-FFF2-40B4-BE49-F238E27FC236}">
                  <a16:creationId xmlns:a16="http://schemas.microsoft.com/office/drawing/2014/main" id="{7E04BDE1-952E-4DB1-9501-9B759D87EF87}"/>
                </a:ext>
              </a:extLst>
            </p:cNvPr>
            <p:cNvCxnSpPr>
              <a:cxnSpLocks/>
              <a:stCxn id="5" idx="2"/>
              <a:endCxn id="10" idx="0"/>
            </p:cNvCxnSpPr>
            <p:nvPr/>
          </p:nvCxnSpPr>
          <p:spPr bwMode="gray">
            <a:xfrm flipH="1">
              <a:off x="1744349" y="1905654"/>
              <a:ext cx="1" cy="619911"/>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CEE15906-B91C-4EA9-9E59-E2742A64B447}"/>
                </a:ext>
              </a:extLst>
            </p:cNvPr>
            <p:cNvSpPr/>
            <p:nvPr/>
          </p:nvSpPr>
          <p:spPr bwMode="gray">
            <a:xfrm>
              <a:off x="538596" y="2525565"/>
              <a:ext cx="2411506" cy="42134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j-ea"/>
                  <a:ea typeface="+mj-ea"/>
                  <a:cs typeface="+mn-cs"/>
                </a:rPr>
                <a:t>実証事業全体管理</a:t>
              </a:r>
              <a:endParaRPr kumimoji="1" lang="en-US" altLang="ja-JP" sz="1400">
                <a:solidFill>
                  <a:schemeClr val="bg1"/>
                </a:solidFill>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a:solidFill>
                    <a:srgbClr val="DA291C"/>
                  </a:solidFill>
                  <a:latin typeface="+mj-ea"/>
                  <a:ea typeface="+mj-ea"/>
                  <a:cs typeface="+mn-cs"/>
                </a:rPr>
                <a:t>XXXX(</a:t>
              </a:r>
              <a:r>
                <a:rPr kumimoji="1" lang="ja-JP" altLang="en-US" sz="1400">
                  <a:solidFill>
                    <a:srgbClr val="DA291C"/>
                  </a:solidFill>
                  <a:latin typeface="+mj-ea"/>
                  <a:ea typeface="+mj-ea"/>
                  <a:cs typeface="+mn-cs"/>
                </a:rPr>
                <a:t>企業名</a:t>
              </a:r>
              <a:r>
                <a:rPr kumimoji="1" lang="en-US" altLang="ja-JP" sz="1400">
                  <a:solidFill>
                    <a:srgbClr val="DA291C"/>
                  </a:solidFill>
                  <a:latin typeface="+mj-ea"/>
                  <a:ea typeface="+mj-ea"/>
                  <a:cs typeface="+mn-cs"/>
                </a:rPr>
                <a:t>)</a:t>
              </a:r>
              <a:endParaRPr kumimoji="1" lang="ja-JP" altLang="en-US" sz="1400" b="0" i="0" u="none" strike="noStrike" kern="1200" cap="none" spc="0" normalizeH="0" baseline="0" noProof="0">
                <a:ln>
                  <a:noFill/>
                </a:ln>
                <a:solidFill>
                  <a:srgbClr val="DA291C"/>
                </a:solidFill>
                <a:effectLst/>
                <a:uLnTx/>
                <a:uFillTx/>
                <a:latin typeface="+mj-ea"/>
                <a:ea typeface="+mj-ea"/>
                <a:cs typeface="+mn-cs"/>
              </a:endParaRPr>
            </a:p>
          </p:txBody>
        </p:sp>
        <p:sp>
          <p:nvSpPr>
            <p:cNvPr id="12" name="正方形/長方形 11">
              <a:extLst>
                <a:ext uri="{FF2B5EF4-FFF2-40B4-BE49-F238E27FC236}">
                  <a16:creationId xmlns:a16="http://schemas.microsoft.com/office/drawing/2014/main" id="{77ED929B-5F1D-4AE0-9380-A565AC151021}"/>
                </a:ext>
              </a:extLst>
            </p:cNvPr>
            <p:cNvSpPr/>
            <p:nvPr/>
          </p:nvSpPr>
          <p:spPr bwMode="gray">
            <a:xfrm>
              <a:off x="538596" y="2946906"/>
              <a:ext cx="2411506" cy="1453490"/>
            </a:xfrm>
            <a:prstGeom prst="rect">
              <a:avLst/>
            </a:prstGeom>
            <a:solidFill>
              <a:schemeClr val="bg1"/>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p>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prstClr val="black"/>
                  </a:solidFill>
                  <a:latin typeface="+mj-ea"/>
                  <a:ea typeface="+mj-ea"/>
                  <a:cs typeface="+mn-cs"/>
                </a:rPr>
                <a:t>)</a:t>
              </a:r>
              <a:endParaRPr kumimoji="1" lang="ja-JP" altLang="en-US" sz="1200">
                <a:solidFill>
                  <a:prstClr val="black"/>
                </a:solidFill>
                <a:latin typeface="+mj-ea"/>
                <a:ea typeface="+mj-ea"/>
                <a:cs typeface="+mn-cs"/>
              </a:endParaRPr>
            </a:p>
          </p:txBody>
        </p:sp>
        <p:sp>
          <p:nvSpPr>
            <p:cNvPr id="15" name="正方形/長方形 14">
              <a:extLst>
                <a:ext uri="{FF2B5EF4-FFF2-40B4-BE49-F238E27FC236}">
                  <a16:creationId xmlns:a16="http://schemas.microsoft.com/office/drawing/2014/main" id="{C60F42D7-D449-4763-B3EA-E15C0BC47BE6}"/>
                </a:ext>
              </a:extLst>
            </p:cNvPr>
            <p:cNvSpPr/>
            <p:nvPr/>
          </p:nvSpPr>
          <p:spPr bwMode="gray">
            <a:xfrm>
              <a:off x="3705140" y="2525565"/>
              <a:ext cx="2411506" cy="42134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j-ea"/>
                  <a:ea typeface="+mj-ea"/>
                  <a:cs typeface="+mn-cs"/>
                </a:rPr>
                <a:t>参画事業者</a:t>
              </a:r>
              <a:endParaRPr kumimoji="1" lang="en-US" altLang="ja-JP" sz="1400">
                <a:solidFill>
                  <a:schemeClr val="bg1"/>
                </a:solidFill>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a:solidFill>
                    <a:srgbClr val="DA291C"/>
                  </a:solidFill>
                  <a:latin typeface="+mj-ea"/>
                  <a:ea typeface="+mj-ea"/>
                  <a:cs typeface="+mn-cs"/>
                </a:rPr>
                <a:t>XXXX(</a:t>
              </a:r>
              <a:r>
                <a:rPr kumimoji="1" lang="ja-JP" altLang="en-US" sz="1400">
                  <a:solidFill>
                    <a:srgbClr val="DA291C"/>
                  </a:solidFill>
                  <a:latin typeface="+mj-ea"/>
                  <a:ea typeface="+mj-ea"/>
                  <a:cs typeface="+mn-cs"/>
                </a:rPr>
                <a:t>企業名</a:t>
              </a:r>
              <a:r>
                <a:rPr kumimoji="1" lang="en-US" altLang="ja-JP" sz="1400">
                  <a:solidFill>
                    <a:srgbClr val="DA291C"/>
                  </a:solidFill>
                  <a:latin typeface="+mj-ea"/>
                  <a:ea typeface="+mj-ea"/>
                  <a:cs typeface="+mn-cs"/>
                </a:rPr>
                <a:t>)</a:t>
              </a:r>
              <a:endParaRPr kumimoji="1" lang="ja-JP" altLang="en-US" sz="1400" b="0" i="0" u="none" strike="noStrike" kern="1200" cap="none" spc="0" normalizeH="0" baseline="0" noProof="0">
                <a:ln>
                  <a:noFill/>
                </a:ln>
                <a:solidFill>
                  <a:srgbClr val="DA291C"/>
                </a:solidFill>
                <a:effectLst/>
                <a:uLnTx/>
                <a:uFillTx/>
                <a:latin typeface="+mj-ea"/>
                <a:ea typeface="+mj-ea"/>
                <a:cs typeface="+mn-cs"/>
              </a:endParaRPr>
            </a:p>
          </p:txBody>
        </p:sp>
        <p:sp>
          <p:nvSpPr>
            <p:cNvPr id="16" name="正方形/長方形 15">
              <a:extLst>
                <a:ext uri="{FF2B5EF4-FFF2-40B4-BE49-F238E27FC236}">
                  <a16:creationId xmlns:a16="http://schemas.microsoft.com/office/drawing/2014/main" id="{A4432129-A76E-4F7D-A5FB-344BB6F51887}"/>
                </a:ext>
              </a:extLst>
            </p:cNvPr>
            <p:cNvSpPr/>
            <p:nvPr/>
          </p:nvSpPr>
          <p:spPr bwMode="gray">
            <a:xfrm>
              <a:off x="3705140" y="2946907"/>
              <a:ext cx="2411506" cy="468000"/>
            </a:xfrm>
            <a:prstGeom prst="rect">
              <a:avLst/>
            </a:prstGeom>
            <a:solidFill>
              <a:schemeClr val="bg1"/>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p>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endParaRPr kumimoji="1" lang="ja-JP" altLang="en-US" sz="1200">
                <a:solidFill>
                  <a:srgbClr val="DA291C"/>
                </a:solidFill>
                <a:latin typeface="+mj-ea"/>
                <a:ea typeface="+mj-ea"/>
                <a:cs typeface="+mn-cs"/>
              </a:endParaRPr>
            </a:p>
          </p:txBody>
        </p:sp>
        <p:sp>
          <p:nvSpPr>
            <p:cNvPr id="19" name="正方形/長方形 18">
              <a:extLst>
                <a:ext uri="{FF2B5EF4-FFF2-40B4-BE49-F238E27FC236}">
                  <a16:creationId xmlns:a16="http://schemas.microsoft.com/office/drawing/2014/main" id="{AA03EE0E-6AB7-4053-B4BC-A2E90C69A8C0}"/>
                </a:ext>
              </a:extLst>
            </p:cNvPr>
            <p:cNvSpPr/>
            <p:nvPr/>
          </p:nvSpPr>
          <p:spPr bwMode="gray">
            <a:xfrm>
              <a:off x="3705140" y="3511057"/>
              <a:ext cx="2411506" cy="42134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j-ea"/>
                  <a:ea typeface="+mj-ea"/>
                  <a:cs typeface="+mn-cs"/>
                </a:rPr>
                <a:t>参画事業者</a:t>
              </a:r>
              <a:endParaRPr kumimoji="1" lang="en-US" altLang="ja-JP" sz="1400">
                <a:solidFill>
                  <a:schemeClr val="bg1"/>
                </a:solidFill>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a:solidFill>
                    <a:srgbClr val="DA291C"/>
                  </a:solidFill>
                  <a:latin typeface="+mj-ea"/>
                  <a:ea typeface="+mj-ea"/>
                  <a:cs typeface="+mn-cs"/>
                </a:rPr>
                <a:t>XXXX(</a:t>
              </a:r>
              <a:r>
                <a:rPr kumimoji="1" lang="ja-JP" altLang="en-US" sz="1400">
                  <a:solidFill>
                    <a:srgbClr val="DA291C"/>
                  </a:solidFill>
                  <a:latin typeface="+mj-ea"/>
                  <a:ea typeface="+mj-ea"/>
                  <a:cs typeface="+mn-cs"/>
                </a:rPr>
                <a:t>企業名</a:t>
              </a:r>
              <a:r>
                <a:rPr kumimoji="1" lang="en-US" altLang="ja-JP" sz="1400">
                  <a:solidFill>
                    <a:srgbClr val="DA291C"/>
                  </a:solidFill>
                  <a:latin typeface="+mj-ea"/>
                  <a:ea typeface="+mj-ea"/>
                  <a:cs typeface="+mn-cs"/>
                </a:rPr>
                <a:t>)</a:t>
              </a:r>
              <a:endParaRPr kumimoji="1" lang="ja-JP" altLang="en-US" sz="1400" b="0" i="0" u="none" strike="noStrike" kern="1200" cap="none" spc="0" normalizeH="0" baseline="0" noProof="0">
                <a:ln>
                  <a:noFill/>
                </a:ln>
                <a:solidFill>
                  <a:srgbClr val="DA291C"/>
                </a:solidFill>
                <a:effectLst/>
                <a:uLnTx/>
                <a:uFillTx/>
                <a:latin typeface="+mj-ea"/>
                <a:ea typeface="+mj-ea"/>
                <a:cs typeface="+mn-cs"/>
              </a:endParaRPr>
            </a:p>
          </p:txBody>
        </p:sp>
        <p:sp>
          <p:nvSpPr>
            <p:cNvPr id="20" name="正方形/長方形 19">
              <a:extLst>
                <a:ext uri="{FF2B5EF4-FFF2-40B4-BE49-F238E27FC236}">
                  <a16:creationId xmlns:a16="http://schemas.microsoft.com/office/drawing/2014/main" id="{73417DDF-44C1-4EF8-8B2E-00F58ADF45F6}"/>
                </a:ext>
              </a:extLst>
            </p:cNvPr>
            <p:cNvSpPr/>
            <p:nvPr/>
          </p:nvSpPr>
          <p:spPr bwMode="gray">
            <a:xfrm>
              <a:off x="3705140" y="3932399"/>
              <a:ext cx="2411506" cy="468000"/>
            </a:xfrm>
            <a:prstGeom prst="rect">
              <a:avLst/>
            </a:prstGeom>
            <a:solidFill>
              <a:schemeClr val="bg1"/>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p>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endParaRPr kumimoji="1" lang="ja-JP" altLang="en-US" sz="1200">
                <a:solidFill>
                  <a:srgbClr val="DA291C"/>
                </a:solidFill>
                <a:latin typeface="+mj-ea"/>
                <a:ea typeface="+mj-ea"/>
                <a:cs typeface="+mn-cs"/>
              </a:endParaRPr>
            </a:p>
          </p:txBody>
        </p:sp>
        <p:cxnSp>
          <p:nvCxnSpPr>
            <p:cNvPr id="21" name="コネクタ: カギ線 20">
              <a:extLst>
                <a:ext uri="{FF2B5EF4-FFF2-40B4-BE49-F238E27FC236}">
                  <a16:creationId xmlns:a16="http://schemas.microsoft.com/office/drawing/2014/main" id="{F14EC9B5-66B4-4D9E-9987-6FD63CD64037}"/>
                </a:ext>
              </a:extLst>
            </p:cNvPr>
            <p:cNvCxnSpPr>
              <a:cxnSpLocks/>
              <a:stCxn id="10" idx="3"/>
              <a:endCxn id="19" idx="1"/>
            </p:cNvCxnSpPr>
            <p:nvPr/>
          </p:nvCxnSpPr>
          <p:spPr bwMode="gray">
            <a:xfrm>
              <a:off x="2950102" y="2736236"/>
              <a:ext cx="755038" cy="985492"/>
            </a:xfrm>
            <a:prstGeom prst="bentConnector3">
              <a:avLst>
                <a:gd name="adj1" fmla="val 50000"/>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97DAAB37-119B-4A4E-A1B3-85A6F9871CED}"/>
                </a:ext>
              </a:extLst>
            </p:cNvPr>
            <p:cNvCxnSpPr>
              <a:stCxn id="10" idx="3"/>
              <a:endCxn id="15" idx="1"/>
            </p:cNvCxnSpPr>
            <p:nvPr/>
          </p:nvCxnSpPr>
          <p:spPr bwMode="gray">
            <a:xfrm>
              <a:off x="2950102" y="2736236"/>
              <a:ext cx="755038" cy="0"/>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4ACB863C-2EDA-41CB-99B1-F6D386A54B7B}"/>
                </a:ext>
              </a:extLst>
            </p:cNvPr>
            <p:cNvCxnSpPr/>
            <p:nvPr/>
          </p:nvCxnSpPr>
          <p:spPr>
            <a:xfrm flipH="1">
              <a:off x="7102249" y="1618602"/>
              <a:ext cx="507641" cy="1"/>
            </a:xfrm>
            <a:prstGeom prst="line">
              <a:avLst/>
            </a:prstGeom>
            <a:ln w="12700">
              <a:solidFill>
                <a:schemeClr val="tx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D5D76396-2E19-41DB-8C11-549AB2EEFE98}"/>
                </a:ext>
              </a:extLst>
            </p:cNvPr>
            <p:cNvCxnSpPr/>
            <p:nvPr/>
          </p:nvCxnSpPr>
          <p:spPr>
            <a:xfrm>
              <a:off x="7102248" y="1878059"/>
              <a:ext cx="507641" cy="0"/>
            </a:xfrm>
            <a:prstGeom prst="straightConnector1">
              <a:avLst/>
            </a:prstGeom>
            <a:ln w="12700">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 name="Rectangle 7">
              <a:extLst>
                <a:ext uri="{FF2B5EF4-FFF2-40B4-BE49-F238E27FC236}">
                  <a16:creationId xmlns:a16="http://schemas.microsoft.com/office/drawing/2014/main" id="{E69290EC-B968-4224-A832-8A42B9AFB0C3}"/>
                </a:ext>
              </a:extLst>
            </p:cNvPr>
            <p:cNvSpPr>
              <a:spLocks noChangeArrowheads="1"/>
            </p:cNvSpPr>
            <p:nvPr/>
          </p:nvSpPr>
          <p:spPr bwMode="gray">
            <a:xfrm>
              <a:off x="7880145" y="1515052"/>
              <a:ext cx="996346" cy="216359"/>
            </a:xfrm>
            <a:prstGeom prst="rect">
              <a:avLst/>
            </a:prstGeom>
            <a:noFill/>
            <a:ln w="12700" algn="ctr">
              <a:noFill/>
              <a:miter lim="800000"/>
              <a:headEnd/>
              <a:tailEnd/>
            </a:ln>
            <a:effectLst/>
          </p:spPr>
          <p:txBody>
            <a:bodyPr lIns="72000" tIns="72000" rIns="72000" bIns="72000" anchor="ctr" anchorCtr="1"/>
            <a:lstStyle/>
            <a:p>
              <a:pPr fontAlgn="auto">
                <a:spcBef>
                  <a:spcPts val="0"/>
                </a:spcBef>
                <a:spcAft>
                  <a:spcPts val="0"/>
                </a:spcAft>
                <a:buClr>
                  <a:srgbClr val="000000"/>
                </a:buClr>
              </a:pPr>
              <a:r>
                <a:rPr kumimoji="1" lang="ja-JP" altLang="en-US" sz="1000" b="1">
                  <a:solidFill>
                    <a:srgbClr val="000000"/>
                  </a:solidFill>
                  <a:latin typeface="Arial" panose="020B0604020202020204" pitchFamily="34" charset="0"/>
                  <a:ea typeface="ＭＳ Ｐゴシック" panose="020B0600070205080204" pitchFamily="50" charset="-128"/>
                  <a:sym typeface="ＭＳ Ｐゴシック" panose="020B0600070205080204" pitchFamily="50" charset="-128"/>
                </a:rPr>
                <a:t>委託関係あり</a:t>
              </a:r>
              <a:endParaRPr kumimoji="1" lang="en-US" altLang="ja-JP" sz="1000" b="1">
                <a:solidFill>
                  <a:srgbClr val="000000"/>
                </a:solidFill>
                <a:latin typeface="Arial" panose="020B0604020202020204" pitchFamily="34" charset="0"/>
                <a:ea typeface="ＭＳ Ｐゴシック" panose="020B0600070205080204" pitchFamily="50" charset="-128"/>
                <a:sym typeface="ＭＳ Ｐゴシック" panose="020B0600070205080204" pitchFamily="50" charset="-128"/>
              </a:endParaRPr>
            </a:p>
          </p:txBody>
        </p:sp>
        <p:sp>
          <p:nvSpPr>
            <p:cNvPr id="32" name="Rectangle 7">
              <a:extLst>
                <a:ext uri="{FF2B5EF4-FFF2-40B4-BE49-F238E27FC236}">
                  <a16:creationId xmlns:a16="http://schemas.microsoft.com/office/drawing/2014/main" id="{E1C1A9DA-596D-4576-A0D4-9AC7CF326880}"/>
                </a:ext>
              </a:extLst>
            </p:cNvPr>
            <p:cNvSpPr>
              <a:spLocks noChangeArrowheads="1"/>
            </p:cNvSpPr>
            <p:nvPr/>
          </p:nvSpPr>
          <p:spPr bwMode="gray">
            <a:xfrm>
              <a:off x="7880145" y="1769128"/>
              <a:ext cx="996346" cy="216359"/>
            </a:xfrm>
            <a:prstGeom prst="rect">
              <a:avLst/>
            </a:prstGeom>
            <a:noFill/>
            <a:ln w="12700" algn="ctr">
              <a:noFill/>
              <a:miter lim="800000"/>
              <a:headEnd/>
              <a:tailEnd/>
            </a:ln>
            <a:effectLst/>
          </p:spPr>
          <p:txBody>
            <a:bodyPr lIns="72000" tIns="72000" rIns="72000" bIns="72000" anchor="ctr" anchorCtr="1"/>
            <a:lstStyle/>
            <a:p>
              <a:pPr fontAlgn="auto">
                <a:spcBef>
                  <a:spcPts val="0"/>
                </a:spcBef>
                <a:spcAft>
                  <a:spcPts val="0"/>
                </a:spcAft>
                <a:buClr>
                  <a:srgbClr val="000000"/>
                </a:buClr>
              </a:pPr>
              <a:r>
                <a:rPr kumimoji="1" lang="ja-JP" altLang="en-US" sz="1000" b="1">
                  <a:solidFill>
                    <a:srgbClr val="000000"/>
                  </a:solidFill>
                  <a:latin typeface="Arial" panose="020B0604020202020204" pitchFamily="34" charset="0"/>
                  <a:ea typeface="ＭＳ Ｐゴシック" panose="020B0600070205080204" pitchFamily="50" charset="-128"/>
                  <a:sym typeface="ＭＳ Ｐゴシック" panose="020B0600070205080204" pitchFamily="50" charset="-128"/>
                </a:rPr>
                <a:t>委託関係なし</a:t>
              </a:r>
              <a:endParaRPr kumimoji="1" lang="en-US" altLang="ja-JP" sz="1000" b="1">
                <a:solidFill>
                  <a:srgbClr val="000000"/>
                </a:solidFill>
                <a:latin typeface="Arial" panose="020B0604020202020204" pitchFamily="34" charset="0"/>
                <a:ea typeface="ＭＳ Ｐゴシック" panose="020B0600070205080204" pitchFamily="50" charset="-128"/>
                <a:sym typeface="ＭＳ Ｐゴシック" panose="020B0600070205080204" pitchFamily="50" charset="-128"/>
              </a:endParaRPr>
            </a:p>
          </p:txBody>
        </p:sp>
        <p:sp>
          <p:nvSpPr>
            <p:cNvPr id="33" name="Text Box 8">
              <a:extLst>
                <a:ext uri="{FF2B5EF4-FFF2-40B4-BE49-F238E27FC236}">
                  <a16:creationId xmlns:a16="http://schemas.microsoft.com/office/drawing/2014/main" id="{F41945EC-D798-4BC5-87CE-0631AD9F0988}"/>
                </a:ext>
              </a:extLst>
            </p:cNvPr>
            <p:cNvSpPr txBox="1">
              <a:spLocks noChangeArrowheads="1"/>
            </p:cNvSpPr>
            <p:nvPr/>
          </p:nvSpPr>
          <p:spPr bwMode="gray">
            <a:xfrm>
              <a:off x="7609890" y="1526272"/>
              <a:ext cx="325220" cy="188826"/>
            </a:xfrm>
            <a:prstGeom prst="rect">
              <a:avLst/>
            </a:prstGeom>
            <a:solidFill>
              <a:schemeClr val="tx2"/>
            </a:solidFill>
            <a:ln w="12700" algn="ctr">
              <a:solidFill>
                <a:schemeClr val="tx1">
                  <a:lumMod val="65000"/>
                  <a:lumOff val="35000"/>
                </a:schemeClr>
              </a:solidFill>
              <a:miter lim="800000"/>
              <a:headEnd/>
              <a:tailEnd type="none" w="sm" len="med"/>
            </a:ln>
            <a:effectLst/>
          </p:spPr>
          <p:txBody>
            <a:bodyPr wrap="none" lIns="72000" tIns="72000" rIns="72000" bIns="72000" anchor="ctr" anchorCtr="0">
              <a:noAutofit/>
            </a:bodyPr>
            <a:lstStyle/>
            <a:p>
              <a:pPr algn="ctr" fontAlgn="auto">
                <a:lnSpc>
                  <a:spcPct val="95000"/>
                </a:lnSpc>
                <a:spcBef>
                  <a:spcPts val="0"/>
                </a:spcBef>
                <a:spcAft>
                  <a:spcPts val="0"/>
                </a:spcAft>
              </a:pPr>
              <a:endParaRPr kumimoji="1" lang="ja-JP" altLang="en-US" sz="1200" b="1">
                <a:solidFill>
                  <a:schemeClr val="bg1"/>
                </a:solidFill>
                <a:latin typeface="Arial" panose="020B0604020202020204" pitchFamily="34" charset="0"/>
                <a:ea typeface="ＭＳ Ｐゴシック" panose="020B0600070205080204" pitchFamily="50" charset="-128"/>
                <a:sym typeface="ＭＳ Ｐゴシック" panose="020B0600070205080204" pitchFamily="50" charset="-128"/>
              </a:endParaRPr>
            </a:p>
          </p:txBody>
        </p:sp>
        <p:sp>
          <p:nvSpPr>
            <p:cNvPr id="34" name="Text Box 8">
              <a:extLst>
                <a:ext uri="{FF2B5EF4-FFF2-40B4-BE49-F238E27FC236}">
                  <a16:creationId xmlns:a16="http://schemas.microsoft.com/office/drawing/2014/main" id="{0D4E10E8-16FB-4F66-970D-88963D6FF17B}"/>
                </a:ext>
              </a:extLst>
            </p:cNvPr>
            <p:cNvSpPr txBox="1">
              <a:spLocks noChangeArrowheads="1"/>
            </p:cNvSpPr>
            <p:nvPr/>
          </p:nvSpPr>
          <p:spPr bwMode="gray">
            <a:xfrm>
              <a:off x="7618017" y="1781696"/>
              <a:ext cx="322156" cy="192726"/>
            </a:xfrm>
            <a:prstGeom prst="rect">
              <a:avLst/>
            </a:prstGeom>
            <a:solidFill>
              <a:schemeClr val="bg1">
                <a:lumMod val="75000"/>
              </a:schemeClr>
            </a:solidFill>
            <a:ln w="12700" algn="ctr">
              <a:solidFill>
                <a:schemeClr val="bg1">
                  <a:lumMod val="75000"/>
                </a:schemeClr>
              </a:solidFill>
              <a:miter lim="800000"/>
              <a:headEnd/>
              <a:tailEnd type="none" w="sm" len="med"/>
            </a:ln>
            <a:effectLst/>
          </p:spPr>
          <p:txBody>
            <a:bodyPr wrap="none" lIns="72000" tIns="72000" rIns="72000" bIns="72000" anchor="ctr" anchorCtr="0">
              <a:noAutofit/>
            </a:bodyPr>
            <a:lstStyle/>
            <a:p>
              <a:pPr algn="ctr" fontAlgn="auto">
                <a:lnSpc>
                  <a:spcPct val="95000"/>
                </a:lnSpc>
                <a:spcBef>
                  <a:spcPts val="0"/>
                </a:spcBef>
                <a:spcAft>
                  <a:spcPts val="0"/>
                </a:spcAft>
              </a:pPr>
              <a:endParaRPr kumimoji="1" lang="en-US" altLang="ja-JP" sz="1200" b="1">
                <a:solidFill>
                  <a:schemeClr val="bg1"/>
                </a:solidFill>
                <a:latin typeface="Arial" panose="020B0604020202020204" pitchFamily="34" charset="0"/>
                <a:ea typeface="ＭＳ Ｐゴシック" panose="020B0600070205080204" pitchFamily="50" charset="-128"/>
                <a:sym typeface="ＭＳ Ｐゴシック" panose="020B0600070205080204" pitchFamily="50" charset="-128"/>
              </a:endParaRPr>
            </a:p>
          </p:txBody>
        </p:sp>
        <p:sp>
          <p:nvSpPr>
            <p:cNvPr id="35" name="Rectangle 5">
              <a:extLst>
                <a:ext uri="{FF2B5EF4-FFF2-40B4-BE49-F238E27FC236}">
                  <a16:creationId xmlns:a16="http://schemas.microsoft.com/office/drawing/2014/main" id="{84754D89-A8BA-4A50-9ABA-0D7BC186FFA8}"/>
                </a:ext>
              </a:extLst>
            </p:cNvPr>
            <p:cNvSpPr>
              <a:spLocks noChangeArrowheads="1"/>
            </p:cNvSpPr>
            <p:nvPr/>
          </p:nvSpPr>
          <p:spPr bwMode="gray">
            <a:xfrm>
              <a:off x="6645177" y="1484313"/>
              <a:ext cx="2196123" cy="518747"/>
            </a:xfrm>
            <a:prstGeom prst="rect">
              <a:avLst/>
            </a:prstGeom>
            <a:noFill/>
            <a:ln w="6350" cmpd="dbl" algn="ctr">
              <a:solidFill>
                <a:schemeClr val="bg1">
                  <a:lumMod val="75000"/>
                </a:schemeClr>
              </a:solidFill>
              <a:prstDash val="solid"/>
              <a:miter lim="800000"/>
              <a:headEnd/>
              <a:tailEnd/>
            </a:ln>
            <a:effectLst/>
          </p:spPr>
          <p:txBody>
            <a:bodyPr wrap="square" lIns="36000" tIns="36000" rIns="36000" bIns="36000" anchor="t" anchorCtr="0">
              <a:noAutofit/>
            </a:bodyPr>
            <a:lstStyle/>
            <a:p>
              <a:pPr marL="180975" indent="-180975" fontAlgn="auto">
                <a:spcBef>
                  <a:spcPts val="0"/>
                </a:spcBef>
                <a:spcAft>
                  <a:spcPts val="300"/>
                </a:spcAft>
                <a:buClr>
                  <a:srgbClr val="000000"/>
                </a:buClr>
              </a:pPr>
              <a:r>
                <a:rPr kumimoji="1" lang="en-US" altLang="ja-JP" sz="1000">
                  <a:solidFill>
                    <a:srgbClr val="000000"/>
                  </a:solidFill>
                  <a:latin typeface="Arial" panose="020B0604020202020204" pitchFamily="34" charset="0"/>
                  <a:ea typeface="ＭＳ Ｐゴシック" panose="020B0600070205080204" pitchFamily="50" charset="-128"/>
                </a:rPr>
                <a:t>【</a:t>
              </a:r>
              <a:r>
                <a:rPr kumimoji="1" lang="ja-JP" altLang="en-US" sz="1000">
                  <a:solidFill>
                    <a:srgbClr val="000000"/>
                  </a:solidFill>
                  <a:latin typeface="Arial" panose="020B0604020202020204" pitchFamily="34" charset="0"/>
                  <a:ea typeface="ＭＳ Ｐゴシック" panose="020B0600070205080204" pitchFamily="50" charset="-128"/>
                </a:rPr>
                <a:t>凡例</a:t>
              </a:r>
              <a:r>
                <a:rPr kumimoji="1" lang="en-US" altLang="ja-JP" sz="1000">
                  <a:solidFill>
                    <a:srgbClr val="000000"/>
                  </a:solidFill>
                  <a:latin typeface="Arial" panose="020B0604020202020204" pitchFamily="34" charset="0"/>
                  <a:ea typeface="ＭＳ Ｐゴシック" panose="020B0600070205080204" pitchFamily="50" charset="-128"/>
                </a:rPr>
                <a:t>】</a:t>
              </a:r>
            </a:p>
          </p:txBody>
        </p:sp>
        <p:sp>
          <p:nvSpPr>
            <p:cNvPr id="38" name="正方形/長方形 37">
              <a:extLst>
                <a:ext uri="{FF2B5EF4-FFF2-40B4-BE49-F238E27FC236}">
                  <a16:creationId xmlns:a16="http://schemas.microsoft.com/office/drawing/2014/main" id="{FCAE3158-8198-41F5-998E-BB1978F98032}"/>
                </a:ext>
              </a:extLst>
            </p:cNvPr>
            <p:cNvSpPr/>
            <p:nvPr/>
          </p:nvSpPr>
          <p:spPr bwMode="gray">
            <a:xfrm>
              <a:off x="3705140" y="4670597"/>
              <a:ext cx="2411506" cy="421341"/>
            </a:xfrm>
            <a:prstGeom prst="rect">
              <a:avLst/>
            </a:prstGeom>
            <a:solidFill>
              <a:schemeClr val="bg1">
                <a:lumMod val="75000"/>
              </a:schemeClr>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latin typeface="+mj-ea"/>
                  <a:ea typeface="+mj-ea"/>
                  <a:cs typeface="+mn-cs"/>
                </a:rPr>
                <a:t>協力事業者</a:t>
              </a:r>
              <a:endParaRPr kumimoji="1" lang="en-US" altLang="ja-JP" sz="1400">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a:solidFill>
                    <a:srgbClr val="DA291C"/>
                  </a:solidFill>
                  <a:latin typeface="+mj-ea"/>
                  <a:ea typeface="+mj-ea"/>
                  <a:cs typeface="+mn-cs"/>
                </a:rPr>
                <a:t>XXXX(</a:t>
              </a:r>
              <a:r>
                <a:rPr kumimoji="1" lang="ja-JP" altLang="en-US" sz="1400">
                  <a:solidFill>
                    <a:srgbClr val="DA291C"/>
                  </a:solidFill>
                  <a:latin typeface="+mj-ea"/>
                  <a:ea typeface="+mj-ea"/>
                  <a:cs typeface="+mn-cs"/>
                </a:rPr>
                <a:t>企業名</a:t>
              </a:r>
              <a:r>
                <a:rPr kumimoji="1" lang="en-US" altLang="ja-JP" sz="1400">
                  <a:solidFill>
                    <a:srgbClr val="DA291C"/>
                  </a:solidFill>
                  <a:latin typeface="+mj-ea"/>
                  <a:ea typeface="+mj-ea"/>
                  <a:cs typeface="+mn-cs"/>
                </a:rPr>
                <a:t>)</a:t>
              </a:r>
              <a:endParaRPr kumimoji="1" lang="ja-JP" altLang="en-US" sz="1400" b="0" i="0" u="none" strike="noStrike" kern="1200" cap="none" spc="0" normalizeH="0" baseline="0" noProof="0">
                <a:ln>
                  <a:noFill/>
                </a:ln>
                <a:solidFill>
                  <a:srgbClr val="DA291C"/>
                </a:solidFill>
                <a:effectLst/>
                <a:uLnTx/>
                <a:uFillTx/>
                <a:latin typeface="+mj-ea"/>
                <a:ea typeface="+mj-ea"/>
                <a:cs typeface="+mn-cs"/>
              </a:endParaRPr>
            </a:p>
          </p:txBody>
        </p:sp>
        <p:sp>
          <p:nvSpPr>
            <p:cNvPr id="39" name="正方形/長方形 38">
              <a:extLst>
                <a:ext uri="{FF2B5EF4-FFF2-40B4-BE49-F238E27FC236}">
                  <a16:creationId xmlns:a16="http://schemas.microsoft.com/office/drawing/2014/main" id="{ECC63474-8106-485A-8171-041E21F28416}"/>
                </a:ext>
              </a:extLst>
            </p:cNvPr>
            <p:cNvSpPr/>
            <p:nvPr/>
          </p:nvSpPr>
          <p:spPr bwMode="gray">
            <a:xfrm>
              <a:off x="3705140" y="5091939"/>
              <a:ext cx="2411506" cy="468000"/>
            </a:xfrm>
            <a:prstGeom prst="rect">
              <a:avLst/>
            </a:prstGeom>
            <a:solidFill>
              <a:schemeClr val="bg1"/>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p>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endParaRPr kumimoji="1" lang="ja-JP" altLang="en-US" sz="1200">
                <a:solidFill>
                  <a:srgbClr val="DA291C"/>
                </a:solidFill>
                <a:latin typeface="+mj-ea"/>
                <a:ea typeface="+mj-ea"/>
                <a:cs typeface="+mn-cs"/>
              </a:endParaRPr>
            </a:p>
          </p:txBody>
        </p:sp>
        <p:sp>
          <p:nvSpPr>
            <p:cNvPr id="42" name="正方形/長方形 41">
              <a:extLst>
                <a:ext uri="{FF2B5EF4-FFF2-40B4-BE49-F238E27FC236}">
                  <a16:creationId xmlns:a16="http://schemas.microsoft.com/office/drawing/2014/main" id="{C0BBDF80-87D9-408C-A2EF-D5E4D2D6B193}"/>
                </a:ext>
              </a:extLst>
            </p:cNvPr>
            <p:cNvSpPr/>
            <p:nvPr/>
          </p:nvSpPr>
          <p:spPr bwMode="gray">
            <a:xfrm>
              <a:off x="6544195" y="3509606"/>
              <a:ext cx="2411506" cy="42134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j-ea"/>
                  <a:ea typeface="+mj-ea"/>
                  <a:cs typeface="+mn-cs"/>
                </a:rPr>
                <a:t>委託事業者</a:t>
              </a:r>
              <a:endParaRPr kumimoji="1" lang="en-US" altLang="ja-JP" sz="1400">
                <a:solidFill>
                  <a:schemeClr val="bg1"/>
                </a:solidFill>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a:solidFill>
                    <a:srgbClr val="DA291C"/>
                  </a:solidFill>
                  <a:latin typeface="+mj-ea"/>
                  <a:ea typeface="+mj-ea"/>
                  <a:cs typeface="+mn-cs"/>
                </a:rPr>
                <a:t>XXXX(</a:t>
              </a:r>
              <a:r>
                <a:rPr kumimoji="1" lang="ja-JP" altLang="en-US" sz="1400">
                  <a:solidFill>
                    <a:srgbClr val="DA291C"/>
                  </a:solidFill>
                  <a:latin typeface="+mj-ea"/>
                  <a:ea typeface="+mj-ea"/>
                  <a:cs typeface="+mn-cs"/>
                </a:rPr>
                <a:t>企業名</a:t>
              </a:r>
              <a:r>
                <a:rPr kumimoji="1" lang="en-US" altLang="ja-JP" sz="1400">
                  <a:solidFill>
                    <a:srgbClr val="DA291C"/>
                  </a:solidFill>
                  <a:latin typeface="+mj-ea"/>
                  <a:ea typeface="+mj-ea"/>
                  <a:cs typeface="+mn-cs"/>
                </a:rPr>
                <a:t>)</a:t>
              </a:r>
              <a:endParaRPr kumimoji="1" lang="ja-JP" altLang="en-US" sz="1400" b="0" i="0" u="none" strike="noStrike" kern="1200" cap="none" spc="0" normalizeH="0" baseline="0" noProof="0">
                <a:ln>
                  <a:noFill/>
                </a:ln>
                <a:solidFill>
                  <a:srgbClr val="DA291C"/>
                </a:solidFill>
                <a:effectLst/>
                <a:uLnTx/>
                <a:uFillTx/>
                <a:latin typeface="+mj-ea"/>
                <a:ea typeface="+mj-ea"/>
                <a:cs typeface="+mn-cs"/>
              </a:endParaRPr>
            </a:p>
          </p:txBody>
        </p:sp>
        <p:sp>
          <p:nvSpPr>
            <p:cNvPr id="43" name="正方形/長方形 42">
              <a:extLst>
                <a:ext uri="{FF2B5EF4-FFF2-40B4-BE49-F238E27FC236}">
                  <a16:creationId xmlns:a16="http://schemas.microsoft.com/office/drawing/2014/main" id="{E8DE75E0-B290-4926-B497-990244CE718C}"/>
                </a:ext>
              </a:extLst>
            </p:cNvPr>
            <p:cNvSpPr/>
            <p:nvPr/>
          </p:nvSpPr>
          <p:spPr bwMode="gray">
            <a:xfrm>
              <a:off x="6544195" y="3930948"/>
              <a:ext cx="2411506" cy="468000"/>
            </a:xfrm>
            <a:prstGeom prst="rect">
              <a:avLst/>
            </a:prstGeom>
            <a:solidFill>
              <a:schemeClr val="bg1"/>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p>
            <a:p>
              <a:pPr marL="271463" indent="-180975" defTabSz="990564" fontAlgn="auto">
                <a:spcBef>
                  <a:spcPts val="0"/>
                </a:spcBef>
                <a:spcAft>
                  <a:spcPts val="0"/>
                </a:spcAft>
                <a:buSzPct val="100000"/>
                <a:buFont typeface="Arial" panose="020B0604020202020204" pitchFamily="34" charset="0"/>
                <a:buChar char="•"/>
              </a:pPr>
              <a:r>
                <a:rPr kumimoji="1" lang="en-US" altLang="ja-JP" sz="1200">
                  <a:solidFill>
                    <a:srgbClr val="DA291C"/>
                  </a:solidFill>
                  <a:latin typeface="+mj-ea"/>
                  <a:ea typeface="+mj-ea"/>
                  <a:cs typeface="+mn-cs"/>
                </a:rPr>
                <a:t>XXX(</a:t>
              </a:r>
              <a:r>
                <a:rPr kumimoji="1" lang="ja-JP" altLang="en-US" sz="1200">
                  <a:solidFill>
                    <a:srgbClr val="DA291C"/>
                  </a:solidFill>
                  <a:latin typeface="+mj-ea"/>
                  <a:ea typeface="+mj-ea"/>
                  <a:cs typeface="+mn-cs"/>
                </a:rPr>
                <a:t>実施役割記載</a:t>
              </a:r>
              <a:r>
                <a:rPr kumimoji="1" lang="en-US" altLang="ja-JP" sz="1200">
                  <a:solidFill>
                    <a:srgbClr val="DA291C"/>
                  </a:solidFill>
                  <a:latin typeface="+mj-ea"/>
                  <a:ea typeface="+mj-ea"/>
                  <a:cs typeface="+mn-cs"/>
                </a:rPr>
                <a:t>)</a:t>
              </a:r>
              <a:endParaRPr kumimoji="1" lang="ja-JP" altLang="en-US" sz="1200">
                <a:solidFill>
                  <a:srgbClr val="DA291C"/>
                </a:solidFill>
                <a:latin typeface="+mj-ea"/>
                <a:ea typeface="+mj-ea"/>
                <a:cs typeface="+mn-cs"/>
              </a:endParaRPr>
            </a:p>
          </p:txBody>
        </p:sp>
        <p:cxnSp>
          <p:nvCxnSpPr>
            <p:cNvPr id="44" name="直線矢印コネクタ 43">
              <a:extLst>
                <a:ext uri="{FF2B5EF4-FFF2-40B4-BE49-F238E27FC236}">
                  <a16:creationId xmlns:a16="http://schemas.microsoft.com/office/drawing/2014/main" id="{2F16FFBD-DF67-49BC-A911-C4F670EADE3F}"/>
                </a:ext>
              </a:extLst>
            </p:cNvPr>
            <p:cNvCxnSpPr>
              <a:cxnSpLocks/>
              <a:stCxn id="19" idx="3"/>
              <a:endCxn id="42" idx="1"/>
            </p:cNvCxnSpPr>
            <p:nvPr/>
          </p:nvCxnSpPr>
          <p:spPr bwMode="gray">
            <a:xfrm flipV="1">
              <a:off x="6116646" y="3720277"/>
              <a:ext cx="427549" cy="1451"/>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コネクタ: カギ線 46">
              <a:extLst>
                <a:ext uri="{FF2B5EF4-FFF2-40B4-BE49-F238E27FC236}">
                  <a16:creationId xmlns:a16="http://schemas.microsoft.com/office/drawing/2014/main" id="{E51B4719-23FB-485C-B99F-67278EBE9F39}"/>
                </a:ext>
              </a:extLst>
            </p:cNvPr>
            <p:cNvCxnSpPr>
              <a:cxnSpLocks/>
              <a:stCxn id="10" idx="3"/>
              <a:endCxn id="38" idx="1"/>
            </p:cNvCxnSpPr>
            <p:nvPr/>
          </p:nvCxnSpPr>
          <p:spPr bwMode="gray">
            <a:xfrm>
              <a:off x="2950102" y="2736236"/>
              <a:ext cx="755038" cy="2145032"/>
            </a:xfrm>
            <a:prstGeom prst="bentConnector3">
              <a:avLst>
                <a:gd name="adj1" fmla="val 50000"/>
              </a:avLst>
            </a:prstGeom>
            <a:ln w="12700">
              <a:solidFill>
                <a:schemeClr val="tx2"/>
              </a:solidFill>
              <a:prstDash val="dash"/>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006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E13B2EF-52E1-452E-976D-92DE0711BB63}"/>
              </a:ext>
            </a:extLst>
          </p:cNvPr>
          <p:cNvSpPr>
            <a:spLocks noGrp="1"/>
          </p:cNvSpPr>
          <p:nvPr>
            <p:ph type="title"/>
          </p:nvPr>
        </p:nvSpPr>
        <p:spPr/>
        <p:txBody>
          <a:bodyPr/>
          <a:lstStyle/>
          <a:p>
            <a:r>
              <a:rPr kumimoji="1" lang="ja-JP" altLang="en-US"/>
              <a:t>「</a:t>
            </a:r>
            <a:r>
              <a:rPr lang="ja-JP" altLang="en-US"/>
              <a:t>５</a:t>
            </a:r>
            <a:r>
              <a:rPr kumimoji="1" lang="ja-JP" altLang="en-US"/>
              <a:t>」セキュリティ体制</a:t>
            </a:r>
            <a:r>
              <a:rPr lang="ja-JP" altLang="en-US"/>
              <a:t>　</a:t>
            </a:r>
            <a:r>
              <a:rPr kumimoji="1" lang="en-US" altLang="ja-JP"/>
              <a:t>※</a:t>
            </a:r>
            <a:r>
              <a:rPr lang="ja-JP" altLang="en-US"/>
              <a:t>テンプ</a:t>
            </a:r>
            <a:r>
              <a:rPr kumimoji="1" lang="ja-JP" altLang="en-US"/>
              <a:t>レートとしてご活用ください</a:t>
            </a:r>
          </a:p>
        </p:txBody>
      </p:sp>
      <p:sp>
        <p:nvSpPr>
          <p:cNvPr id="5" name="正方形/長方形 4">
            <a:extLst>
              <a:ext uri="{FF2B5EF4-FFF2-40B4-BE49-F238E27FC236}">
                <a16:creationId xmlns:a16="http://schemas.microsoft.com/office/drawing/2014/main" id="{AEA3B855-FCBA-4203-8AD2-6585AE959580}"/>
              </a:ext>
            </a:extLst>
          </p:cNvPr>
          <p:cNvSpPr/>
          <p:nvPr/>
        </p:nvSpPr>
        <p:spPr bwMode="gray">
          <a:xfrm>
            <a:off x="1593410" y="2352398"/>
            <a:ext cx="7895590" cy="2589295"/>
          </a:xfrm>
          <a:prstGeom prst="rect">
            <a:avLst/>
          </a:prstGeom>
          <a:solidFill>
            <a:schemeClr val="bg1">
              <a:lumMod val="95000"/>
            </a:schemeClr>
          </a:solidFill>
          <a:ln w="12700" algn="ctr">
            <a:solidFill>
              <a:schemeClr val="bg1">
                <a:lumMod val="95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6" name="正方形/長方形 5">
            <a:extLst>
              <a:ext uri="{FF2B5EF4-FFF2-40B4-BE49-F238E27FC236}">
                <a16:creationId xmlns:a16="http://schemas.microsoft.com/office/drawing/2014/main" id="{8465F43E-76C5-4F21-B023-BBA82E2D2284}"/>
              </a:ext>
            </a:extLst>
          </p:cNvPr>
          <p:cNvSpPr/>
          <p:nvPr/>
        </p:nvSpPr>
        <p:spPr bwMode="gray">
          <a:xfrm>
            <a:off x="1593410" y="5421521"/>
            <a:ext cx="7895590" cy="816317"/>
          </a:xfrm>
          <a:prstGeom prst="rect">
            <a:avLst/>
          </a:prstGeom>
          <a:solidFill>
            <a:schemeClr val="bg1">
              <a:lumMod val="95000"/>
            </a:schemeClr>
          </a:solidFill>
          <a:ln w="12700" algn="ctr">
            <a:solidFill>
              <a:schemeClr val="bg1">
                <a:lumMod val="95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7" name="正方形/長方形 6">
            <a:extLst>
              <a:ext uri="{FF2B5EF4-FFF2-40B4-BE49-F238E27FC236}">
                <a16:creationId xmlns:a16="http://schemas.microsoft.com/office/drawing/2014/main" id="{68DD88E5-758E-4BF3-9397-93E50104B9D2}"/>
              </a:ext>
            </a:extLst>
          </p:cNvPr>
          <p:cNvSpPr/>
          <p:nvPr/>
        </p:nvSpPr>
        <p:spPr bwMode="gray">
          <a:xfrm>
            <a:off x="711252" y="2196151"/>
            <a:ext cx="1764317" cy="30341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a:solidFill>
                  <a:schemeClr val="bg1"/>
                </a:solidFill>
                <a:latin typeface="+mj-ea"/>
                <a:ea typeface="+mj-ea"/>
                <a:cs typeface="+mn-cs"/>
              </a:rPr>
              <a:t>実証事業全体管理事業者</a:t>
            </a:r>
            <a:endParaRPr kumimoji="1" lang="en-US" altLang="ja-JP" sz="1200">
              <a:solidFill>
                <a:schemeClr val="bg1"/>
              </a:solidFill>
              <a:latin typeface="+mj-ea"/>
              <a:ea typeface="+mj-ea"/>
              <a:cs typeface="+mn-cs"/>
            </a:endParaRPr>
          </a:p>
        </p:txBody>
      </p:sp>
      <p:sp>
        <p:nvSpPr>
          <p:cNvPr id="8" name="正方形/長方形 7">
            <a:extLst>
              <a:ext uri="{FF2B5EF4-FFF2-40B4-BE49-F238E27FC236}">
                <a16:creationId xmlns:a16="http://schemas.microsoft.com/office/drawing/2014/main" id="{FE4F0D66-88A6-4577-B52A-24428F249B68}"/>
              </a:ext>
            </a:extLst>
          </p:cNvPr>
          <p:cNvSpPr/>
          <p:nvPr/>
        </p:nvSpPr>
        <p:spPr bwMode="gray">
          <a:xfrm>
            <a:off x="711252" y="5302797"/>
            <a:ext cx="1764317" cy="303411"/>
          </a:xfrm>
          <a:prstGeom prst="rect">
            <a:avLst/>
          </a:prstGeom>
          <a:solidFill>
            <a:schemeClr val="tx2"/>
          </a:solidFill>
          <a:ln w="12700" algn="ctr">
            <a:solidFill>
              <a:schemeClr val="tx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a:solidFill>
                  <a:schemeClr val="bg1"/>
                </a:solidFill>
                <a:latin typeface="+mj-ea"/>
                <a:ea typeface="+mj-ea"/>
                <a:cs typeface="+mn-cs"/>
              </a:rPr>
              <a:t>委託事業者</a:t>
            </a:r>
            <a:endParaRPr kumimoji="1" lang="en-US" altLang="ja-JP" sz="1200">
              <a:solidFill>
                <a:schemeClr val="bg1"/>
              </a:solidFill>
              <a:latin typeface="+mj-ea"/>
              <a:ea typeface="+mj-ea"/>
              <a:cs typeface="+mn-cs"/>
            </a:endParaRPr>
          </a:p>
        </p:txBody>
      </p:sp>
      <p:sp>
        <p:nvSpPr>
          <p:cNvPr id="9" name="正方形/長方形 8">
            <a:extLst>
              <a:ext uri="{FF2B5EF4-FFF2-40B4-BE49-F238E27FC236}">
                <a16:creationId xmlns:a16="http://schemas.microsoft.com/office/drawing/2014/main" id="{97084FF0-881A-465C-97B8-EBFBE0B8F0AB}"/>
              </a:ext>
            </a:extLst>
          </p:cNvPr>
          <p:cNvSpPr/>
          <p:nvPr/>
        </p:nvSpPr>
        <p:spPr bwMode="gray">
          <a:xfrm>
            <a:off x="2813513" y="2949977"/>
            <a:ext cx="2700000" cy="602177"/>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a:ln>
                  <a:noFill/>
                </a:ln>
                <a:solidFill>
                  <a:srgbClr val="DA291C"/>
                </a:solidFill>
                <a:effectLst/>
                <a:uLnTx/>
                <a:uFillTx/>
                <a:latin typeface="+mn-lt"/>
                <a:ea typeface="+mn-ea"/>
                <a:cs typeface="+mn-cs"/>
              </a:rPr>
              <a:t>部署名〇〇</a:t>
            </a:r>
          </a:p>
        </p:txBody>
      </p:sp>
      <p:sp>
        <p:nvSpPr>
          <p:cNvPr id="10" name="正方形/長方形 9">
            <a:extLst>
              <a:ext uri="{FF2B5EF4-FFF2-40B4-BE49-F238E27FC236}">
                <a16:creationId xmlns:a16="http://schemas.microsoft.com/office/drawing/2014/main" id="{DD33532F-653B-41E5-BCBC-7A743B149ACA}"/>
              </a:ext>
            </a:extLst>
          </p:cNvPr>
          <p:cNvSpPr/>
          <p:nvPr/>
        </p:nvSpPr>
        <p:spPr bwMode="gray">
          <a:xfrm>
            <a:off x="2828165" y="1505486"/>
            <a:ext cx="2663803" cy="421341"/>
          </a:xfrm>
          <a:prstGeom prst="rect">
            <a:avLst/>
          </a:prstGeom>
          <a:solidFill>
            <a:schemeClr val="tx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j-ea"/>
                <a:ea typeface="+mj-ea"/>
                <a:cs typeface="+mn-cs"/>
              </a:rPr>
              <a:t>実証事業委託者</a:t>
            </a:r>
            <a:endParaRPr kumimoji="1" lang="en-US" altLang="ja-JP" sz="1400">
              <a:solidFill>
                <a:schemeClr val="bg1"/>
              </a:solidFill>
              <a:latin typeface="+mj-ea"/>
              <a:ea typeface="+mj-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400" b="0" i="0" u="none" strike="noStrike" kern="1200" cap="none" spc="0" normalizeH="0" baseline="0" noProof="0">
                <a:ln>
                  <a:noFill/>
                </a:ln>
                <a:solidFill>
                  <a:schemeClr val="bg1"/>
                </a:solidFill>
                <a:effectLst/>
                <a:uLnTx/>
                <a:uFillTx/>
                <a:latin typeface="+mj-ea"/>
                <a:ea typeface="+mj-ea"/>
                <a:cs typeface="+mn-cs"/>
              </a:rPr>
              <a:t>(</a:t>
            </a:r>
            <a:r>
              <a:rPr kumimoji="1" lang="ja-JP" altLang="en-US" sz="1400" b="0" i="0" u="none" strike="noStrike" kern="1200" cap="none" spc="0" normalizeH="0" baseline="0" noProof="0">
                <a:ln>
                  <a:noFill/>
                </a:ln>
                <a:solidFill>
                  <a:schemeClr val="bg1"/>
                </a:solidFill>
                <a:effectLst/>
                <a:uLnTx/>
                <a:uFillTx/>
                <a:latin typeface="+mj-ea"/>
                <a:ea typeface="+mj-ea"/>
                <a:cs typeface="+mn-cs"/>
              </a:rPr>
              <a:t>デジタル庁</a:t>
            </a:r>
            <a:r>
              <a:rPr kumimoji="1" lang="en-US" altLang="ja-JP" sz="1400" b="0" i="0" u="none" strike="noStrike" kern="1200" cap="none" spc="0" normalizeH="0" baseline="0" noProof="0">
                <a:ln>
                  <a:noFill/>
                </a:ln>
                <a:solidFill>
                  <a:schemeClr val="bg1"/>
                </a:solidFill>
                <a:effectLst/>
                <a:uLnTx/>
                <a:uFillTx/>
                <a:latin typeface="+mj-ea"/>
                <a:ea typeface="+mj-ea"/>
                <a:cs typeface="+mn-cs"/>
              </a:rPr>
              <a:t>/</a:t>
            </a:r>
            <a:r>
              <a:rPr kumimoji="1" lang="ja-JP" altLang="en-US" sz="1400" b="0" i="0" u="none" strike="noStrike" kern="1200" cap="none" spc="0" normalizeH="0" baseline="0" noProof="0">
                <a:ln>
                  <a:noFill/>
                </a:ln>
                <a:solidFill>
                  <a:schemeClr val="bg1"/>
                </a:solidFill>
                <a:effectLst/>
                <a:uLnTx/>
                <a:uFillTx/>
                <a:latin typeface="+mj-ea"/>
                <a:ea typeface="+mj-ea"/>
                <a:cs typeface="+mn-cs"/>
              </a:rPr>
              <a:t>調査請負事業者</a:t>
            </a:r>
            <a:r>
              <a:rPr kumimoji="1" lang="en-US" altLang="ja-JP" sz="1400" b="0" i="0" u="none" strike="noStrike" kern="1200" cap="none" spc="0" normalizeH="0" baseline="0" noProof="0">
                <a:ln>
                  <a:noFill/>
                </a:ln>
                <a:solidFill>
                  <a:schemeClr val="bg1"/>
                </a:solidFill>
                <a:effectLst/>
                <a:uLnTx/>
                <a:uFillTx/>
                <a:latin typeface="+mj-ea"/>
                <a:ea typeface="+mj-ea"/>
                <a:cs typeface="+mn-cs"/>
              </a:rPr>
              <a:t>)</a:t>
            </a:r>
          </a:p>
        </p:txBody>
      </p:sp>
      <p:cxnSp>
        <p:nvCxnSpPr>
          <p:cNvPr id="13" name="直線矢印コネクタ 12">
            <a:extLst>
              <a:ext uri="{FF2B5EF4-FFF2-40B4-BE49-F238E27FC236}">
                <a16:creationId xmlns:a16="http://schemas.microsoft.com/office/drawing/2014/main" id="{1C2FA2CD-7AD3-43DC-A1D3-BC40B12BAE30}"/>
              </a:ext>
            </a:extLst>
          </p:cNvPr>
          <p:cNvCxnSpPr>
            <a:endCxn id="10" idx="2"/>
          </p:cNvCxnSpPr>
          <p:nvPr/>
        </p:nvCxnSpPr>
        <p:spPr bwMode="gray">
          <a:xfrm flipV="1">
            <a:off x="4160066" y="1926827"/>
            <a:ext cx="1" cy="885821"/>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DBC57974-B7FB-44C8-ABE3-380B61F5A36C}"/>
              </a:ext>
            </a:extLst>
          </p:cNvPr>
          <p:cNvSpPr/>
          <p:nvPr/>
        </p:nvSpPr>
        <p:spPr bwMode="gray">
          <a:xfrm>
            <a:off x="2813513" y="2646619"/>
            <a:ext cx="2700000" cy="294220"/>
          </a:xfrm>
          <a:prstGeom prst="rect">
            <a:avLst/>
          </a:prstGeom>
          <a:solidFill>
            <a:schemeClr val="bg1">
              <a:lumMod val="75000"/>
            </a:schemeClr>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effectLst/>
                <a:uLnTx/>
                <a:uFillTx/>
                <a:latin typeface="+mn-lt"/>
                <a:ea typeface="+mn-ea"/>
                <a:cs typeface="+mn-cs"/>
              </a:rPr>
              <a:t>事業担当</a:t>
            </a:r>
          </a:p>
        </p:txBody>
      </p:sp>
      <p:sp>
        <p:nvSpPr>
          <p:cNvPr id="15" name="正方形/長方形 14">
            <a:extLst>
              <a:ext uri="{FF2B5EF4-FFF2-40B4-BE49-F238E27FC236}">
                <a16:creationId xmlns:a16="http://schemas.microsoft.com/office/drawing/2014/main" id="{C85251CF-4E5D-4128-B4A1-97DBB3D80089}"/>
              </a:ext>
            </a:extLst>
          </p:cNvPr>
          <p:cNvSpPr/>
          <p:nvPr/>
        </p:nvSpPr>
        <p:spPr bwMode="gray">
          <a:xfrm>
            <a:off x="6437014" y="2949976"/>
            <a:ext cx="2700000" cy="372649"/>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a:ln>
                  <a:noFill/>
                </a:ln>
                <a:solidFill>
                  <a:srgbClr val="DA291C"/>
                </a:solidFill>
                <a:effectLst/>
                <a:uLnTx/>
                <a:uFillTx/>
                <a:latin typeface="+mn-lt"/>
                <a:ea typeface="+mn-ea"/>
                <a:cs typeface="+mn-cs"/>
              </a:rPr>
              <a:t>部署名〇〇</a:t>
            </a:r>
          </a:p>
        </p:txBody>
      </p:sp>
      <p:sp>
        <p:nvSpPr>
          <p:cNvPr id="16" name="正方形/長方形 15">
            <a:extLst>
              <a:ext uri="{FF2B5EF4-FFF2-40B4-BE49-F238E27FC236}">
                <a16:creationId xmlns:a16="http://schemas.microsoft.com/office/drawing/2014/main" id="{47FAC5F1-9F03-4765-B894-344C1D3B1394}"/>
              </a:ext>
            </a:extLst>
          </p:cNvPr>
          <p:cNvSpPr/>
          <p:nvPr/>
        </p:nvSpPr>
        <p:spPr bwMode="gray">
          <a:xfrm>
            <a:off x="6437014" y="2646619"/>
            <a:ext cx="2700000" cy="294220"/>
          </a:xfrm>
          <a:prstGeom prst="rect">
            <a:avLst/>
          </a:prstGeom>
          <a:solidFill>
            <a:schemeClr val="bg1">
              <a:lumMod val="75000"/>
            </a:schemeClr>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effectLst/>
                <a:uLnTx/>
                <a:uFillTx/>
                <a:latin typeface="+mn-lt"/>
                <a:ea typeface="+mn-ea"/>
                <a:cs typeface="+mn-cs"/>
              </a:rPr>
              <a:t>情報セキュリティ対策監督部署</a:t>
            </a:r>
          </a:p>
        </p:txBody>
      </p:sp>
      <p:sp>
        <p:nvSpPr>
          <p:cNvPr id="17" name="正方形/長方形 16">
            <a:extLst>
              <a:ext uri="{FF2B5EF4-FFF2-40B4-BE49-F238E27FC236}">
                <a16:creationId xmlns:a16="http://schemas.microsoft.com/office/drawing/2014/main" id="{D55873C5-CED9-48E6-9B6B-81C2464C492F}"/>
              </a:ext>
            </a:extLst>
          </p:cNvPr>
          <p:cNvSpPr/>
          <p:nvPr/>
        </p:nvSpPr>
        <p:spPr bwMode="gray">
          <a:xfrm>
            <a:off x="2813513" y="5794177"/>
            <a:ext cx="2700000" cy="38029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a:ln>
                  <a:noFill/>
                </a:ln>
                <a:solidFill>
                  <a:srgbClr val="DA291C"/>
                </a:solidFill>
                <a:effectLst/>
                <a:uLnTx/>
                <a:uFillTx/>
                <a:latin typeface="+mn-lt"/>
                <a:ea typeface="+mn-ea"/>
                <a:cs typeface="+mn-cs"/>
              </a:rPr>
              <a:t>部署名〇〇</a:t>
            </a:r>
          </a:p>
        </p:txBody>
      </p:sp>
      <p:sp>
        <p:nvSpPr>
          <p:cNvPr id="18" name="正方形/長方形 17">
            <a:extLst>
              <a:ext uri="{FF2B5EF4-FFF2-40B4-BE49-F238E27FC236}">
                <a16:creationId xmlns:a16="http://schemas.microsoft.com/office/drawing/2014/main" id="{8CAC5833-BB9F-4F7A-99FD-5A68D75B5288}"/>
              </a:ext>
            </a:extLst>
          </p:cNvPr>
          <p:cNvSpPr/>
          <p:nvPr/>
        </p:nvSpPr>
        <p:spPr bwMode="gray">
          <a:xfrm>
            <a:off x="2813513" y="5499957"/>
            <a:ext cx="2700000" cy="294220"/>
          </a:xfrm>
          <a:prstGeom prst="rect">
            <a:avLst/>
          </a:prstGeom>
          <a:solidFill>
            <a:schemeClr val="tx2"/>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solidFill>
                  <a:schemeClr val="bg1"/>
                </a:solidFill>
                <a:latin typeface="+mn-lt"/>
                <a:cs typeface="+mn-cs"/>
              </a:rPr>
              <a:t>会社名</a:t>
            </a:r>
            <a:endParaRPr kumimoji="1" lang="ja-JP" altLang="en-US" sz="1400" b="0" i="0" u="none" strike="noStrike" kern="1200" cap="none" spc="0" normalizeH="0" baseline="0" noProof="0">
              <a:ln>
                <a:noFill/>
              </a:ln>
              <a:solidFill>
                <a:schemeClr val="bg1"/>
              </a:solidFill>
              <a:effectLst/>
              <a:uLnTx/>
              <a:uFillTx/>
              <a:latin typeface="+mn-lt"/>
              <a:ea typeface="+mn-ea"/>
              <a:cs typeface="+mn-cs"/>
            </a:endParaRPr>
          </a:p>
        </p:txBody>
      </p:sp>
      <p:sp>
        <p:nvSpPr>
          <p:cNvPr id="19" name="正方形/長方形 18">
            <a:extLst>
              <a:ext uri="{FF2B5EF4-FFF2-40B4-BE49-F238E27FC236}">
                <a16:creationId xmlns:a16="http://schemas.microsoft.com/office/drawing/2014/main" id="{8D23B477-337F-4473-9F8B-9830FFFB7CB3}"/>
              </a:ext>
            </a:extLst>
          </p:cNvPr>
          <p:cNvSpPr/>
          <p:nvPr/>
        </p:nvSpPr>
        <p:spPr bwMode="gray">
          <a:xfrm>
            <a:off x="6437014" y="3699263"/>
            <a:ext cx="2700000" cy="381788"/>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a:ln>
                  <a:noFill/>
                </a:ln>
                <a:solidFill>
                  <a:srgbClr val="DA291C"/>
                </a:solidFill>
                <a:effectLst/>
                <a:uLnTx/>
                <a:uFillTx/>
                <a:latin typeface="+mn-lt"/>
                <a:ea typeface="+mn-ea"/>
                <a:cs typeface="+mn-cs"/>
              </a:rPr>
              <a:t>部署名〇〇</a:t>
            </a:r>
          </a:p>
        </p:txBody>
      </p:sp>
      <p:sp>
        <p:nvSpPr>
          <p:cNvPr id="20" name="正方形/長方形 19">
            <a:extLst>
              <a:ext uri="{FF2B5EF4-FFF2-40B4-BE49-F238E27FC236}">
                <a16:creationId xmlns:a16="http://schemas.microsoft.com/office/drawing/2014/main" id="{5519F45E-4D85-4BAA-8687-9982B163E6C1}"/>
              </a:ext>
            </a:extLst>
          </p:cNvPr>
          <p:cNvSpPr/>
          <p:nvPr/>
        </p:nvSpPr>
        <p:spPr bwMode="gray">
          <a:xfrm>
            <a:off x="6437014" y="3405044"/>
            <a:ext cx="2700000" cy="294220"/>
          </a:xfrm>
          <a:prstGeom prst="rect">
            <a:avLst/>
          </a:prstGeom>
          <a:solidFill>
            <a:schemeClr val="bg1">
              <a:lumMod val="75000"/>
            </a:schemeClr>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effectLst/>
                <a:uLnTx/>
                <a:uFillTx/>
                <a:latin typeface="+mn-lt"/>
                <a:ea typeface="+mn-ea"/>
                <a:cs typeface="+mn-cs"/>
              </a:rPr>
              <a:t>個人情報保護・管理監督部署</a:t>
            </a:r>
          </a:p>
        </p:txBody>
      </p:sp>
      <p:sp>
        <p:nvSpPr>
          <p:cNvPr id="21" name="正方形/長方形 20">
            <a:extLst>
              <a:ext uri="{FF2B5EF4-FFF2-40B4-BE49-F238E27FC236}">
                <a16:creationId xmlns:a16="http://schemas.microsoft.com/office/drawing/2014/main" id="{126685F9-572F-482A-88F3-1452E3AAC2D7}"/>
              </a:ext>
            </a:extLst>
          </p:cNvPr>
          <p:cNvSpPr/>
          <p:nvPr/>
        </p:nvSpPr>
        <p:spPr bwMode="gray">
          <a:xfrm>
            <a:off x="6437014" y="4476916"/>
            <a:ext cx="2700000" cy="381788"/>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a:ln>
                  <a:noFill/>
                </a:ln>
                <a:solidFill>
                  <a:srgbClr val="DA291C"/>
                </a:solidFill>
                <a:effectLst/>
                <a:uLnTx/>
                <a:uFillTx/>
                <a:latin typeface="+mn-lt"/>
                <a:ea typeface="+mn-ea"/>
                <a:cs typeface="+mn-cs"/>
              </a:rPr>
              <a:t>部署名〇〇</a:t>
            </a:r>
          </a:p>
        </p:txBody>
      </p:sp>
      <p:sp>
        <p:nvSpPr>
          <p:cNvPr id="22" name="正方形/長方形 21">
            <a:extLst>
              <a:ext uri="{FF2B5EF4-FFF2-40B4-BE49-F238E27FC236}">
                <a16:creationId xmlns:a16="http://schemas.microsoft.com/office/drawing/2014/main" id="{571812D9-329C-404B-8371-4EB93F496EFF}"/>
              </a:ext>
            </a:extLst>
          </p:cNvPr>
          <p:cNvSpPr/>
          <p:nvPr/>
        </p:nvSpPr>
        <p:spPr bwMode="gray">
          <a:xfrm>
            <a:off x="6437014" y="4182697"/>
            <a:ext cx="2700000" cy="294220"/>
          </a:xfrm>
          <a:prstGeom prst="rect">
            <a:avLst/>
          </a:prstGeom>
          <a:solidFill>
            <a:schemeClr val="bg1">
              <a:lumMod val="75000"/>
            </a:schemeClr>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1400" b="0" i="0" u="none" strike="noStrike" kern="1200" cap="none" spc="0" normalizeH="0" baseline="0" noProof="0">
                <a:ln>
                  <a:noFill/>
                </a:ln>
                <a:effectLst/>
                <a:uLnTx/>
                <a:uFillTx/>
                <a:latin typeface="+mn-lt"/>
                <a:ea typeface="+mn-ea"/>
                <a:cs typeface="+mn-cs"/>
              </a:rPr>
              <a:t>情報保全監督部署</a:t>
            </a:r>
          </a:p>
        </p:txBody>
      </p:sp>
      <p:cxnSp>
        <p:nvCxnSpPr>
          <p:cNvPr id="24" name="直線矢印コネクタ 23">
            <a:extLst>
              <a:ext uri="{FF2B5EF4-FFF2-40B4-BE49-F238E27FC236}">
                <a16:creationId xmlns:a16="http://schemas.microsoft.com/office/drawing/2014/main" id="{41FD07D5-1296-49CE-9DD1-F45F3D06F913}"/>
              </a:ext>
            </a:extLst>
          </p:cNvPr>
          <p:cNvCxnSpPr>
            <a:stCxn id="14" idx="3"/>
            <a:endCxn id="16" idx="1"/>
          </p:cNvCxnSpPr>
          <p:nvPr/>
        </p:nvCxnSpPr>
        <p:spPr bwMode="gray">
          <a:xfrm>
            <a:off x="5513513" y="2793729"/>
            <a:ext cx="923501" cy="0"/>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B4967AF1-C474-4197-B486-2D3117FBD108}"/>
              </a:ext>
            </a:extLst>
          </p:cNvPr>
          <p:cNvSpPr/>
          <p:nvPr/>
        </p:nvSpPr>
        <p:spPr bwMode="gray">
          <a:xfrm>
            <a:off x="6437014" y="5794175"/>
            <a:ext cx="2700000" cy="380291"/>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a:ln>
                  <a:noFill/>
                </a:ln>
                <a:solidFill>
                  <a:srgbClr val="DA291C"/>
                </a:solidFill>
                <a:effectLst/>
                <a:uLnTx/>
                <a:uFillTx/>
                <a:latin typeface="+mn-lt"/>
                <a:ea typeface="+mn-ea"/>
                <a:cs typeface="+mn-cs"/>
              </a:rPr>
              <a:t>部署名〇〇</a:t>
            </a:r>
          </a:p>
        </p:txBody>
      </p:sp>
      <p:sp>
        <p:nvSpPr>
          <p:cNvPr id="26" name="正方形/長方形 25">
            <a:extLst>
              <a:ext uri="{FF2B5EF4-FFF2-40B4-BE49-F238E27FC236}">
                <a16:creationId xmlns:a16="http://schemas.microsoft.com/office/drawing/2014/main" id="{B4FA53C4-49A3-486D-9A39-70939DB9D377}"/>
              </a:ext>
            </a:extLst>
          </p:cNvPr>
          <p:cNvSpPr/>
          <p:nvPr/>
        </p:nvSpPr>
        <p:spPr bwMode="gray">
          <a:xfrm>
            <a:off x="6437014" y="5499957"/>
            <a:ext cx="2700000" cy="294220"/>
          </a:xfrm>
          <a:prstGeom prst="rect">
            <a:avLst/>
          </a:prstGeom>
          <a:solidFill>
            <a:schemeClr val="tx2"/>
          </a:solidFill>
          <a:ln w="12700" algn="ctr">
            <a:solidFill>
              <a:schemeClr val="bg1">
                <a:lumMod val="50000"/>
              </a:schemeClr>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a:ln>
                  <a:noFill/>
                </a:ln>
                <a:solidFill>
                  <a:schemeClr val="bg1"/>
                </a:solidFill>
                <a:effectLst/>
                <a:uLnTx/>
                <a:uFillTx/>
                <a:latin typeface="+mn-lt"/>
                <a:ea typeface="+mn-ea"/>
                <a:cs typeface="+mn-cs"/>
              </a:rPr>
              <a:t>会社名</a:t>
            </a:r>
          </a:p>
        </p:txBody>
      </p:sp>
      <p:cxnSp>
        <p:nvCxnSpPr>
          <p:cNvPr id="28" name="直線矢印コネクタ 27">
            <a:extLst>
              <a:ext uri="{FF2B5EF4-FFF2-40B4-BE49-F238E27FC236}">
                <a16:creationId xmlns:a16="http://schemas.microsoft.com/office/drawing/2014/main" id="{1D23CD26-2861-44B5-9698-036DC4103A11}"/>
              </a:ext>
            </a:extLst>
          </p:cNvPr>
          <p:cNvCxnSpPr>
            <a:cxnSpLocks/>
            <a:stCxn id="18" idx="0"/>
            <a:endCxn id="9" idx="2"/>
          </p:cNvCxnSpPr>
          <p:nvPr/>
        </p:nvCxnSpPr>
        <p:spPr bwMode="gray">
          <a:xfrm flipV="1">
            <a:off x="4163513" y="3552154"/>
            <a:ext cx="0" cy="1947803"/>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コネクタ: カギ線 29">
            <a:extLst>
              <a:ext uri="{FF2B5EF4-FFF2-40B4-BE49-F238E27FC236}">
                <a16:creationId xmlns:a16="http://schemas.microsoft.com/office/drawing/2014/main" id="{8F995F92-DEC9-4A3F-BC66-53EA16FC0BB1}"/>
              </a:ext>
            </a:extLst>
          </p:cNvPr>
          <p:cNvCxnSpPr>
            <a:cxnSpLocks/>
            <a:stCxn id="26" idx="0"/>
            <a:endCxn id="9" idx="2"/>
          </p:cNvCxnSpPr>
          <p:nvPr/>
        </p:nvCxnSpPr>
        <p:spPr bwMode="gray">
          <a:xfrm rot="16200000" flipV="1">
            <a:off x="5001363" y="2714305"/>
            <a:ext cx="1947803" cy="3623501"/>
          </a:xfrm>
          <a:prstGeom prst="bentConnector3">
            <a:avLst>
              <a:gd name="adj1" fmla="val 18393"/>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コネクタ: カギ線 34">
            <a:extLst>
              <a:ext uri="{FF2B5EF4-FFF2-40B4-BE49-F238E27FC236}">
                <a16:creationId xmlns:a16="http://schemas.microsoft.com/office/drawing/2014/main" id="{8838548A-DAA9-46F0-814C-EE19F3DA9D0C}"/>
              </a:ext>
            </a:extLst>
          </p:cNvPr>
          <p:cNvCxnSpPr>
            <a:cxnSpLocks/>
            <a:stCxn id="14" idx="3"/>
            <a:endCxn id="20" idx="1"/>
          </p:cNvCxnSpPr>
          <p:nvPr/>
        </p:nvCxnSpPr>
        <p:spPr bwMode="gray">
          <a:xfrm>
            <a:off x="5513513" y="2793729"/>
            <a:ext cx="923501" cy="758425"/>
          </a:xfrm>
          <a:prstGeom prst="bentConnector3">
            <a:avLst>
              <a:gd name="adj1" fmla="val 50000"/>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コネクタ: カギ線 37">
            <a:extLst>
              <a:ext uri="{FF2B5EF4-FFF2-40B4-BE49-F238E27FC236}">
                <a16:creationId xmlns:a16="http://schemas.microsoft.com/office/drawing/2014/main" id="{7E255A42-B3F4-49B9-A3F5-B34146071028}"/>
              </a:ext>
            </a:extLst>
          </p:cNvPr>
          <p:cNvCxnSpPr>
            <a:cxnSpLocks/>
            <a:stCxn id="14" idx="3"/>
            <a:endCxn id="22" idx="1"/>
          </p:cNvCxnSpPr>
          <p:nvPr/>
        </p:nvCxnSpPr>
        <p:spPr bwMode="gray">
          <a:xfrm>
            <a:off x="5513513" y="2793729"/>
            <a:ext cx="923501" cy="1536078"/>
          </a:xfrm>
          <a:prstGeom prst="bentConnector3">
            <a:avLst>
              <a:gd name="adj1" fmla="val 50000"/>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64CEA986-C040-498D-96EC-B9EABFD6E366}"/>
              </a:ext>
            </a:extLst>
          </p:cNvPr>
          <p:cNvSpPr txBox="1"/>
          <p:nvPr/>
        </p:nvSpPr>
        <p:spPr>
          <a:xfrm>
            <a:off x="406264" y="3750708"/>
            <a:ext cx="3405263" cy="1200329"/>
          </a:xfrm>
          <a:prstGeom prst="rect">
            <a:avLst/>
          </a:prstGeom>
          <a:solidFill>
            <a:schemeClr val="bg1">
              <a:lumMod val="75000"/>
            </a:schemeClr>
          </a:solidFill>
          <a:ln>
            <a:solidFill>
              <a:schemeClr val="accent1">
                <a:lumMod val="20000"/>
                <a:lumOff val="80000"/>
              </a:schemeClr>
            </a:solidFill>
          </a:ln>
        </p:spPr>
        <p:txBody>
          <a:bodyPr wrap="square" rtlCol="0">
            <a:spAutoFit/>
          </a:bodyPr>
          <a:lstStyle/>
          <a:p>
            <a:pPr defTabSz="457200"/>
            <a:r>
              <a:rPr lang="ja-JP" altLang="en-US" sz="1200" u="sng">
                <a:solidFill>
                  <a:srgbClr val="DA291C"/>
                </a:solidFill>
                <a:latin typeface="+mj-ea"/>
                <a:ea typeface="+mj-ea"/>
              </a:rPr>
              <a:t>インシデント発生時の対応方法　</a:t>
            </a:r>
            <a:r>
              <a:rPr lang="en-US" altLang="ja-JP" sz="1200" u="sng">
                <a:solidFill>
                  <a:srgbClr val="DA291C"/>
                </a:solidFill>
                <a:latin typeface="+mj-ea"/>
                <a:ea typeface="+mj-ea"/>
              </a:rPr>
              <a:t>※</a:t>
            </a:r>
            <a:r>
              <a:rPr lang="ja-JP" altLang="en-US" sz="1200" u="sng">
                <a:solidFill>
                  <a:srgbClr val="DA291C"/>
                </a:solidFill>
                <a:latin typeface="+mj-ea"/>
                <a:ea typeface="+mj-ea"/>
              </a:rPr>
              <a:t>例</a:t>
            </a:r>
            <a:endParaRPr lang="en-US" altLang="ja-JP" sz="1200" u="sng">
              <a:solidFill>
                <a:srgbClr val="DA291C"/>
              </a:solidFill>
              <a:latin typeface="+mj-ea"/>
              <a:ea typeface="+mj-ea"/>
            </a:endParaRPr>
          </a:p>
          <a:p>
            <a:pPr marL="171450" indent="-171450" defTabSz="457200">
              <a:buFont typeface="Arial" panose="020B0604020202020204" pitchFamily="34" charset="0"/>
              <a:buChar char="•"/>
            </a:pPr>
            <a:r>
              <a:rPr lang="ja-JP" altLang="en-US" sz="1200">
                <a:solidFill>
                  <a:srgbClr val="DA291C"/>
                </a:solidFill>
                <a:latin typeface="+mj-ea"/>
                <a:ea typeface="+mj-ea"/>
              </a:rPr>
              <a:t>インシデント報告があった場合、社内規定に則り対応を実施</a:t>
            </a:r>
            <a:endParaRPr lang="en-US" altLang="ja-JP" sz="1200">
              <a:solidFill>
                <a:srgbClr val="DA291C"/>
              </a:solidFill>
              <a:latin typeface="+mj-ea"/>
              <a:ea typeface="+mj-ea"/>
            </a:endParaRPr>
          </a:p>
          <a:p>
            <a:pPr marL="171450" indent="-171450" defTabSz="457200">
              <a:buFont typeface="Arial" panose="020B0604020202020204" pitchFamily="34" charset="0"/>
              <a:buChar char="•"/>
            </a:pPr>
            <a:r>
              <a:rPr lang="ja-JP" altLang="en-US" sz="1200">
                <a:solidFill>
                  <a:srgbClr val="DA291C"/>
                </a:solidFill>
                <a:latin typeface="+mj-ea"/>
                <a:ea typeface="+mj-ea"/>
              </a:rPr>
              <a:t>代表団体以外の団体については、インシデント発生時は委託元へ報告し、代表団体を通じて実証委託者へ速やかに報告</a:t>
            </a:r>
          </a:p>
        </p:txBody>
      </p:sp>
      <p:cxnSp>
        <p:nvCxnSpPr>
          <p:cNvPr id="45" name="直線矢印コネクタ 44">
            <a:extLst>
              <a:ext uri="{FF2B5EF4-FFF2-40B4-BE49-F238E27FC236}">
                <a16:creationId xmlns:a16="http://schemas.microsoft.com/office/drawing/2014/main" id="{0AF25013-3085-404D-AFAA-4264550ACC2D}"/>
              </a:ext>
            </a:extLst>
          </p:cNvPr>
          <p:cNvCxnSpPr/>
          <p:nvPr/>
        </p:nvCxnSpPr>
        <p:spPr>
          <a:xfrm>
            <a:off x="6540439" y="1658390"/>
            <a:ext cx="467972" cy="0"/>
          </a:xfrm>
          <a:prstGeom prst="straightConnector1">
            <a:avLst/>
          </a:prstGeom>
          <a:ln w="127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AE7FE41C-338B-44D0-8515-6BBF72EC681A}"/>
              </a:ext>
            </a:extLst>
          </p:cNvPr>
          <p:cNvSpPr txBox="1"/>
          <p:nvPr/>
        </p:nvSpPr>
        <p:spPr>
          <a:xfrm>
            <a:off x="7008412" y="1504432"/>
            <a:ext cx="2238113" cy="276999"/>
          </a:xfrm>
          <a:prstGeom prst="rect">
            <a:avLst/>
          </a:prstGeom>
          <a:noFill/>
        </p:spPr>
        <p:txBody>
          <a:bodyPr wrap="none" rtlCol="0">
            <a:spAutoFit/>
          </a:bodyPr>
          <a:lstStyle/>
          <a:p>
            <a:pPr defTabSz="457200"/>
            <a:r>
              <a:rPr lang="ja-JP" altLang="en-US" sz="1200">
                <a:solidFill>
                  <a:srgbClr val="000000"/>
                </a:solidFill>
                <a:latin typeface="+mj-ea"/>
                <a:ea typeface="+mj-ea"/>
              </a:rPr>
              <a:t>：インシデント発生時の報告フロー</a:t>
            </a:r>
          </a:p>
        </p:txBody>
      </p:sp>
    </p:spTree>
    <p:extLst>
      <p:ext uri="{BB962C8B-B14F-4D97-AF65-F5344CB8AC3E}">
        <p14:creationId xmlns:p14="http://schemas.microsoft.com/office/powerpoint/2010/main" val="4085328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DQ1_m8QKRtWCIfAyxeIuX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DQ1_m8QKRtWCIfAyxeIuX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DQ1_m8QKRtWCIfAyxeIuX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DQ1_m8QKRtWCIfAyxeIuXA"/>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1" ma:contentTypeDescription="新しいドキュメントを作成します。" ma:contentTypeScope="" ma:versionID="9adc63849a825c514fdc6cc826160251">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39c5c7829bc9ba8c564c1ffc1b5c2d3"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EA39BF-C1A2-4B07-9B25-572A823E668C}">
  <ds:schemaRefs>
    <ds:schemaRef ds:uri="http://schemas.microsoft.com/sharepoint/v3/contenttype/forms"/>
  </ds:schemaRefs>
</ds:datastoreItem>
</file>

<file path=customXml/itemProps2.xml><?xml version="1.0" encoding="utf-8"?>
<ds:datastoreItem xmlns:ds="http://schemas.openxmlformats.org/officeDocument/2006/customXml" ds:itemID="{4E21B286-A395-480F-812B-D3810D1663A3}">
  <ds:schemaRefs>
    <ds:schemaRef ds:uri="http://purl.org/dc/dcmitype/"/>
    <ds:schemaRef ds:uri="http://schemas.microsoft.com/office/2006/documentManagement/types"/>
    <ds:schemaRef ds:uri="http://schemas.microsoft.com/office/2006/metadata/properties"/>
    <ds:schemaRef ds:uri="http://purl.org/dc/terms/"/>
    <ds:schemaRef ds:uri="http://schemas.microsoft.com/office/infopath/2007/PartnerControls"/>
    <ds:schemaRef ds:uri="ea3aba23-0e74-40fa-9a4e-21366ed8fcee"/>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1E6EED62-D5DF-4283-8D23-C2BB2F5C514C}"/>
</file>

<file path=docProps/app.xml><?xml version="1.0" encoding="utf-8"?>
<Properties xmlns="http://schemas.openxmlformats.org/officeDocument/2006/extended-properties" xmlns:vt="http://schemas.openxmlformats.org/officeDocument/2006/docPropsVTypes">
  <Template>blank</Template>
  <TotalTime>2</TotalTime>
  <Words>1522</Words>
  <Application>Microsoft Office PowerPoint</Application>
  <PresentationFormat>A4 210 x 297 mm</PresentationFormat>
  <Paragraphs>272</Paragraphs>
  <Slides>8</Slides>
  <Notes>2</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8</vt:i4>
      </vt:variant>
    </vt:vector>
  </HeadingPairs>
  <TitlesOfParts>
    <vt:vector size="17" baseType="lpstr">
      <vt:lpstr>Yu Gothic UI</vt:lpstr>
      <vt:lpstr>Arial</vt:lpstr>
      <vt:lpstr>Calibri</vt:lpstr>
      <vt:lpstr>Calibri Light</vt:lpstr>
      <vt:lpstr>Verdana</vt:lpstr>
      <vt:lpstr>Wingdings</vt:lpstr>
      <vt:lpstr>Wingdings 2</vt:lpstr>
      <vt:lpstr>DT Template_A4_J_202201</vt:lpstr>
      <vt:lpstr>think-cell スライド</vt:lpstr>
      <vt:lpstr>PowerPoint プレゼンテーション</vt:lpstr>
      <vt:lpstr>「３-１ー１」事業スキーム　※テンプレートとしてご活用ください</vt:lpstr>
      <vt:lpstr>「３-４」ユースケースのサービスリリースに向けたマイルストーン　 ※テンプレートとしてご活用ください</vt:lpstr>
      <vt:lpstr>「４-３」システムアーキテクチャー　 ※テンプレートを参考にご作成ください　</vt:lpstr>
      <vt:lpstr>  「４-６」実施スケジュール　※テンプレートしてご活用ください</vt:lpstr>
      <vt:lpstr>「４-６」実施スコープ詳細　※テンプレートとしてご活用ください</vt:lpstr>
      <vt:lpstr>「４-７」実施体制　※テンプレートとしてご活用ください</vt:lpstr>
      <vt:lpstr>「５」セキュリティ体制　※テンプレートとしてご活用ください</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DIW実証</dc:title>
  <cp:revision>2</cp:revision>
  <cp:lastPrinted>1999-12-31T15:00:00Z</cp:lastPrinted>
  <dcterms:created xsi:type="dcterms:W3CDTF">2023-02-14T06:33:56Z</dcterms:created>
  <dcterms:modified xsi:type="dcterms:W3CDTF">2023-03-31T04:22:44Z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0x010100A9B6F9B428D7634495880DE4F0D8D879</vt:lpwstr>
  </property>
  <property fmtid="{D5CDD505-2E9C-101B-9397-08002B2CF9AE}" pid="3" name="MSIP_Label_ea60d57e-af5b-4752-ac57-3e4f28ca11dc_Enabled">
    <vt:lpwstr>true</vt:lpwstr>
  </property>
  <property fmtid="{D5CDD505-2E9C-101B-9397-08002B2CF9AE}" pid="4" name="MSIP_Label_ea60d57e-af5b-4752-ac57-3e4f28ca11dc_SetDate">
    <vt:lpwstr>2021-06-10T06:45:02Z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345753b9-61e8-4351-aba5-64732c5426f6</vt:lpwstr>
  </property>
  <property fmtid="{D5CDD505-2E9C-101B-9397-08002B2CF9AE}" pid="9" name="MSIP_Label_ea60d57e-af5b-4752-ac57-3e4f28ca11dc_ContentBits">
    <vt:lpwstr>0</vt:lpwstr>
  </property>
  <property fmtid="{D5CDD505-2E9C-101B-9397-08002B2CF9AE}" pid="10" name="MediaServiceImageTags">
    <vt:lpwstr/>
  </property>
</Properties>
</file>