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66FF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13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37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69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12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04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30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25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35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24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61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50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19227-50FD-49B0-AE42-875CD0FAF20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3F968-02E5-433D-9260-A94C18B5C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72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円/楕円 33"/>
          <p:cNvSpPr/>
          <p:nvPr/>
        </p:nvSpPr>
        <p:spPr>
          <a:xfrm>
            <a:off x="4640193" y="1248753"/>
            <a:ext cx="4450492" cy="41020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1778566" y="78084"/>
            <a:ext cx="6104964" cy="1021976"/>
          </a:xfrm>
          <a:prstGeom prst="roundRect">
            <a:avLst/>
          </a:prstGeom>
          <a:noFill/>
          <a:ln w="28575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Credo of Future visions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5481" y="1248753"/>
            <a:ext cx="4450492" cy="41020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上カーブ矢印 7"/>
          <p:cNvSpPr/>
          <p:nvPr/>
        </p:nvSpPr>
        <p:spPr>
          <a:xfrm>
            <a:off x="2554941" y="5031286"/>
            <a:ext cx="4303057" cy="76439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1842246" y="5585012"/>
            <a:ext cx="6104964" cy="121919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What to do from now to 20</a:t>
            </a:r>
            <a:r>
              <a:rPr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__ (strategy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＆ </a:t>
            </a:r>
            <a:r>
              <a:rPr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action)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245186" y="2234452"/>
            <a:ext cx="3978650" cy="1909483"/>
            <a:chOff x="183778" y="2234452"/>
            <a:chExt cx="3978650" cy="1909483"/>
          </a:xfrm>
          <a:solidFill>
            <a:schemeClr val="bg1"/>
          </a:solidFill>
        </p:grpSpPr>
        <p:sp>
          <p:nvSpPr>
            <p:cNvPr id="10" name="角丸四角形 9"/>
            <p:cNvSpPr/>
            <p:nvPr/>
          </p:nvSpPr>
          <p:spPr>
            <a:xfrm>
              <a:off x="183778" y="2234452"/>
              <a:ext cx="1304365" cy="1909483"/>
            </a:xfrm>
            <a:prstGeom prst="round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ja-JP" sz="11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Resources</a:t>
              </a:r>
              <a:endParaRPr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" name="角丸四角形 12"/>
            <p:cNvSpPr/>
            <p:nvPr/>
          </p:nvSpPr>
          <p:spPr>
            <a:xfrm>
              <a:off x="1524001" y="2234452"/>
              <a:ext cx="1304365" cy="1909483"/>
            </a:xfrm>
            <a:prstGeom prst="roundRect">
              <a:avLst/>
            </a:prstGeom>
            <a:grp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ja-JP" sz="1100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Business</a:t>
              </a:r>
              <a:r>
                <a:rPr lang="ja-JP" altLang="en-US" sz="1100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</a:t>
              </a:r>
              <a:r>
                <a:rPr lang="en-US" altLang="ja-JP" sz="1100" dirty="0" smtClean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Model</a:t>
              </a:r>
              <a:endParaRPr lang="en-US" altLang="ja-JP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5" name="グループ化 4"/>
            <p:cNvGrpSpPr/>
            <p:nvPr/>
          </p:nvGrpSpPr>
          <p:grpSpPr>
            <a:xfrm>
              <a:off x="2852454" y="2234452"/>
              <a:ext cx="1309974" cy="1909483"/>
              <a:chOff x="2839007" y="2234452"/>
              <a:chExt cx="1309974" cy="1909483"/>
            </a:xfrm>
            <a:grpFill/>
          </p:grpSpPr>
          <p:sp>
            <p:nvSpPr>
              <p:cNvPr id="14" name="角丸四角形 13"/>
              <p:cNvSpPr/>
              <p:nvPr/>
            </p:nvSpPr>
            <p:spPr>
              <a:xfrm>
                <a:off x="2841812" y="2234452"/>
                <a:ext cx="1304365" cy="1909483"/>
              </a:xfrm>
              <a:prstGeom prst="roundRect">
                <a:avLst/>
              </a:prstGeom>
              <a:grp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2839007" y="2274793"/>
                <a:ext cx="130997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100" dirty="0" smtClean="0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rPr>
                  <a:t>Output</a:t>
                </a:r>
                <a:r>
                  <a:rPr kumimoji="1" lang="ja-JP" altLang="en-US" sz="1100" dirty="0" smtClean="0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rPr>
                  <a:t>＆</a:t>
                </a:r>
                <a:endParaRPr kumimoji="1" lang="en-US" altLang="ja-JP" sz="1100" dirty="0" smtClean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  <a:p>
                <a:pPr algn="ctr"/>
                <a:r>
                  <a:rPr kumimoji="1" lang="en-US" altLang="ja-JP" sz="1100" dirty="0" smtClean="0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rPr>
                  <a:t>Value</a:t>
                </a:r>
                <a:r>
                  <a:rPr lang="en-US" altLang="ja-JP" sz="1100" dirty="0" smtClean="0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rPr>
                  <a:t>(Outcome</a:t>
                </a:r>
                <a:r>
                  <a:rPr lang="en-US" altLang="ja-JP" sz="1100" dirty="0" smtClean="0">
                    <a:latin typeface="メイリオ" panose="020B0604030504040204" pitchFamily="50" charset="-128"/>
                    <a:ea typeface="メイリオ" panose="020B0604030504040204" pitchFamily="50" charset="-128"/>
                    <a:cs typeface="メイリオ" panose="020B0604030504040204" pitchFamily="50" charset="-128"/>
                  </a:rPr>
                  <a:t>)</a:t>
                </a:r>
                <a:endParaRPr kumimoji="1"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</p:grpSp>
      <p:sp>
        <p:nvSpPr>
          <p:cNvPr id="18" name="角丸四角形 17"/>
          <p:cNvSpPr/>
          <p:nvPr/>
        </p:nvSpPr>
        <p:spPr>
          <a:xfrm>
            <a:off x="4877452" y="2234452"/>
            <a:ext cx="1304365" cy="190948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6212541" y="2234452"/>
            <a:ext cx="1304365" cy="190948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Business Model</a:t>
            </a:r>
          </a:p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7543799" y="2234452"/>
            <a:ext cx="1304365" cy="1909483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846228" y="1611856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As is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951086" y="1611856"/>
            <a:ext cx="182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To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be in 20XX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4475876" y="4186458"/>
            <a:ext cx="1802313" cy="130436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External Environment</a:t>
            </a:r>
            <a:endParaRPr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835960" y="4191789"/>
            <a:ext cx="2695753" cy="745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Challenges</a:t>
            </a:r>
            <a:endParaRPr lang="ja-JP" altLang="en-US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799211" y="2591220"/>
            <a:ext cx="1753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To whom?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094552" y="2274793"/>
            <a:ext cx="8851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Resources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7540994" y="2274793"/>
            <a:ext cx="13099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Output</a:t>
            </a:r>
            <a:r>
              <a:rPr kumimoji="1"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＆</a:t>
            </a:r>
            <a:endParaRPr kumimoji="1"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Value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(Outcome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415853" y="2602169"/>
            <a:ext cx="1753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To whom?</a:t>
            </a:r>
            <a:r>
              <a:rPr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06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2019-01-25T06:32:13Z</dcterms:created>
  <dcterms:modified xsi:type="dcterms:W3CDTF">2019-02-04T10:36:05Z</dcterms:modified>
</cp:coreProperties>
</file>