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61" r:id="rId2"/>
  </p:sldIdLst>
  <p:sldSz cx="12801600" cy="9601200" type="A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377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7" autoAdjust="0"/>
    <p:restoredTop sz="94660"/>
  </p:normalViewPr>
  <p:slideViewPr>
    <p:cSldViewPr snapToGrid="0" showGuides="1">
      <p:cViewPr varScale="1">
        <p:scale>
          <a:sx n="56" d="100"/>
          <a:sy n="56" d="100"/>
        </p:scale>
        <p:origin x="96" y="76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337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476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kumimoji="1"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kumimoji="1"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Placeholder 1"/>
          <p:cNvSpPr txBox="1">
            <a:spLocks/>
          </p:cNvSpPr>
          <p:nvPr/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1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ja-JP" altLang="en-US" sz="12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マスター タイトルの書式設定</a:t>
            </a:r>
            <a:endParaRPr lang="en-US" sz="1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9" name="Text Placeholder 2"/>
          <p:cNvSpPr txBox="1">
            <a:spLocks/>
          </p:cNvSpPr>
          <p:nvPr/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20040" indent="-320040" algn="l" defTabSz="1280160" rtl="0" eaLnBrk="1" latinLnBrk="0" hangingPunct="1">
              <a:lnSpc>
                <a:spcPct val="90000"/>
              </a:lnSpc>
              <a:spcBef>
                <a:spcPts val="1400"/>
              </a:spcBef>
              <a:buFont typeface="Arial" panose="020B0604020202020204" pitchFamily="34" charset="0"/>
              <a:buChar char="•"/>
              <a:defRPr kumimoji="1" sz="3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60120" indent="-320040" algn="l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kumimoji="1"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kumimoji="1"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kumimoji="1"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kumimoji="1"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kumimoji="1"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kumimoji="1"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kumimoji="1"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12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マスター テキストの書式設定</a:t>
            </a:r>
          </a:p>
          <a:p>
            <a:pPr marL="64008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12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 </a:t>
            </a:r>
            <a:r>
              <a:rPr lang="en-US" altLang="ja-JP" sz="12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 </a:t>
            </a:r>
            <a:r>
              <a:rPr lang="ja-JP" altLang="en-US" sz="12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レベル</a:t>
            </a:r>
          </a:p>
          <a:p>
            <a:pPr marL="1280160" lvl="2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12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 </a:t>
            </a:r>
            <a:r>
              <a:rPr lang="en-US" altLang="ja-JP" sz="12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 </a:t>
            </a:r>
            <a:r>
              <a:rPr lang="ja-JP" altLang="en-US" sz="12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レベル</a:t>
            </a:r>
          </a:p>
          <a:p>
            <a:pPr marL="1920240" lvl="3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12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 </a:t>
            </a:r>
            <a:r>
              <a:rPr lang="en-US" altLang="ja-JP" sz="12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 </a:t>
            </a:r>
            <a:r>
              <a:rPr lang="ja-JP" altLang="en-US" sz="12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レベル</a:t>
            </a:r>
          </a:p>
          <a:p>
            <a:pPr marL="2560320" lvl="4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12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 </a:t>
            </a:r>
            <a:r>
              <a:rPr lang="en-US" altLang="ja-JP" sz="12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 </a:t>
            </a:r>
            <a:r>
              <a:rPr lang="ja-JP" altLang="en-US" sz="120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レベル</a:t>
            </a:r>
            <a:endParaRPr lang="en-US" sz="1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0" name="Date Placeholder 3"/>
          <p:cNvSpPr txBox="1">
            <a:spLocks/>
          </p:cNvSpPr>
          <p:nvPr/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68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764DE79-268F-4C1A-8933-263129D2AF90}" type="datetimeFigureOut">
              <a:rPr lang="en-US" sz="120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pPr/>
              <a:t>9/26/2022</a:t>
            </a:fld>
            <a:endParaRPr lang="en-US" sz="12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1" name="Slide Number Placeholder 5"/>
          <p:cNvSpPr txBox="1">
            <a:spLocks/>
          </p:cNvSpPr>
          <p:nvPr/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68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63A3B-78C7-47BE-AE5E-E10140E04643}" type="slidenum">
              <a:rPr lang="en-US" sz="120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pPr/>
              <a:t>1</a:t>
            </a:fld>
            <a:endParaRPr lang="en-US" sz="12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2" name="図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637"/>
            <a:ext cx="12801600" cy="9022930"/>
          </a:xfrm>
          <a:prstGeom prst="rect">
            <a:avLst/>
          </a:prstGeom>
        </p:spPr>
      </p:pic>
      <p:sp>
        <p:nvSpPr>
          <p:cNvPr id="33" name="テキスト ボックス 32"/>
          <p:cNvSpPr txBox="1"/>
          <p:nvPr/>
        </p:nvSpPr>
        <p:spPr>
          <a:xfrm>
            <a:off x="0" y="1445"/>
            <a:ext cx="1280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経営デザインシート（新デザイン版）</a:t>
            </a:r>
            <a:endParaRPr kumimoji="1" lang="en-US" altLang="ja-JP" sz="28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4294967295"/>
          </p:nvPr>
        </p:nvSpPr>
        <p:spPr>
          <a:xfrm>
            <a:off x="1583810" y="947332"/>
            <a:ext cx="4853940" cy="63376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kumimoji="1" lang="en-US" altLang="ja-JP" sz="16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4294967295"/>
          </p:nvPr>
        </p:nvSpPr>
        <p:spPr>
          <a:xfrm>
            <a:off x="7531220" y="947331"/>
            <a:ext cx="4853940" cy="58844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4294967295"/>
          </p:nvPr>
        </p:nvSpPr>
        <p:spPr>
          <a:xfrm>
            <a:off x="226696" y="2603500"/>
            <a:ext cx="2573655" cy="131826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kumimoji="1" lang="ja-JP" altLang="en-US" sz="1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4294967295"/>
          </p:nvPr>
        </p:nvSpPr>
        <p:spPr>
          <a:xfrm>
            <a:off x="2800351" y="2603500"/>
            <a:ext cx="1600200" cy="131826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1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4294967295"/>
          </p:nvPr>
        </p:nvSpPr>
        <p:spPr>
          <a:xfrm>
            <a:off x="309583" y="4328159"/>
            <a:ext cx="2490768" cy="131826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kumimoji="1" lang="en-US" altLang="ja-JP" sz="12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4294967295"/>
          </p:nvPr>
        </p:nvSpPr>
        <p:spPr>
          <a:xfrm>
            <a:off x="2800351" y="4328160"/>
            <a:ext cx="1600200" cy="131826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kumimoji="1" lang="en-US" altLang="ja-JP" sz="12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4294967295"/>
          </p:nvPr>
        </p:nvSpPr>
        <p:spPr>
          <a:xfrm>
            <a:off x="299086" y="6137104"/>
            <a:ext cx="2021204" cy="955769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12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5" name="テキスト プレースホルダー 24"/>
          <p:cNvSpPr>
            <a:spLocks noGrp="1"/>
          </p:cNvSpPr>
          <p:nvPr>
            <p:ph type="body" sz="quarter" idx="4294967295"/>
          </p:nvPr>
        </p:nvSpPr>
        <p:spPr>
          <a:xfrm>
            <a:off x="2372224" y="6149340"/>
            <a:ext cx="1638556" cy="62797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12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4294967295"/>
          </p:nvPr>
        </p:nvSpPr>
        <p:spPr>
          <a:xfrm>
            <a:off x="338457" y="7802881"/>
            <a:ext cx="1536063" cy="8763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kumimoji="1" lang="en-US" altLang="ja-JP" sz="12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4294967295"/>
          </p:nvPr>
        </p:nvSpPr>
        <p:spPr>
          <a:xfrm>
            <a:off x="338456" y="8704581"/>
            <a:ext cx="1536063" cy="8763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12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4294967295"/>
          </p:nvPr>
        </p:nvSpPr>
        <p:spPr>
          <a:xfrm>
            <a:off x="2043105" y="7815117"/>
            <a:ext cx="2108646" cy="111474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1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4294967295"/>
          </p:nvPr>
        </p:nvSpPr>
        <p:spPr>
          <a:xfrm>
            <a:off x="6781994" y="1991521"/>
            <a:ext cx="1536063" cy="939799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kumimoji="1" lang="ja-JP" altLang="en-US" sz="1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4294967295"/>
          </p:nvPr>
        </p:nvSpPr>
        <p:spPr>
          <a:xfrm>
            <a:off x="6781994" y="3073238"/>
            <a:ext cx="1536063" cy="64929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12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5" name="テキスト プレースホルダー 14"/>
          <p:cNvSpPr>
            <a:spLocks noGrp="1"/>
          </p:cNvSpPr>
          <p:nvPr>
            <p:ph type="body" sz="quarter" idx="4294967295"/>
          </p:nvPr>
        </p:nvSpPr>
        <p:spPr>
          <a:xfrm>
            <a:off x="4531489" y="2524442"/>
            <a:ext cx="1932304" cy="1447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kumimoji="1" lang="en-US" altLang="ja-JP" sz="12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4294967295"/>
          </p:nvPr>
        </p:nvSpPr>
        <p:spPr>
          <a:xfrm>
            <a:off x="4531489" y="4440554"/>
            <a:ext cx="3926711" cy="84532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kumimoji="1" lang="ja-JP" altLang="en-US" sz="1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7" name="テキスト プレースホルダー 16"/>
          <p:cNvSpPr>
            <a:spLocks noGrp="1"/>
          </p:cNvSpPr>
          <p:nvPr>
            <p:ph type="body" sz="quarter" idx="4294967295"/>
          </p:nvPr>
        </p:nvSpPr>
        <p:spPr>
          <a:xfrm>
            <a:off x="4465387" y="6162733"/>
            <a:ext cx="3969448" cy="321078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1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8" name="テキスト プレースホルダー 17"/>
          <p:cNvSpPr>
            <a:spLocks noGrp="1"/>
          </p:cNvSpPr>
          <p:nvPr>
            <p:ph type="body" sz="quarter" idx="4294967295"/>
          </p:nvPr>
        </p:nvSpPr>
        <p:spPr>
          <a:xfrm>
            <a:off x="8751247" y="2628901"/>
            <a:ext cx="2420540" cy="1292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kumimoji="1" lang="en-US" altLang="ja-JP" sz="12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9" name="テキスト プレースホルダー 18"/>
          <p:cNvSpPr>
            <a:spLocks noGrp="1"/>
          </p:cNvSpPr>
          <p:nvPr>
            <p:ph type="body" sz="quarter" idx="4294967295"/>
          </p:nvPr>
        </p:nvSpPr>
        <p:spPr>
          <a:xfrm>
            <a:off x="11121904" y="2607384"/>
            <a:ext cx="1600201" cy="131826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12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0" name="テキスト プレースホルダー 19"/>
          <p:cNvSpPr>
            <a:spLocks noGrp="1"/>
          </p:cNvSpPr>
          <p:nvPr>
            <p:ph type="body" sz="quarter" idx="4294967295"/>
          </p:nvPr>
        </p:nvSpPr>
        <p:spPr>
          <a:xfrm>
            <a:off x="8751247" y="4344056"/>
            <a:ext cx="2431298" cy="11541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1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1" name="テキスト プレースホルダー 20"/>
          <p:cNvSpPr>
            <a:spLocks noGrp="1"/>
          </p:cNvSpPr>
          <p:nvPr>
            <p:ph type="body" sz="quarter" idx="4294967295"/>
          </p:nvPr>
        </p:nvSpPr>
        <p:spPr>
          <a:xfrm>
            <a:off x="11121905" y="4285628"/>
            <a:ext cx="1600200" cy="131826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kumimoji="1" lang="en-US" altLang="ja-JP" sz="12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2" name="テキスト プレースホルダー 21"/>
          <p:cNvSpPr>
            <a:spLocks noGrp="1"/>
          </p:cNvSpPr>
          <p:nvPr>
            <p:ph type="body" sz="quarter" idx="4294967295"/>
          </p:nvPr>
        </p:nvSpPr>
        <p:spPr>
          <a:xfrm>
            <a:off x="8751247" y="6006154"/>
            <a:ext cx="1886808" cy="119634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12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3" name="テキスト プレースホルダー 22"/>
          <p:cNvSpPr>
            <a:spLocks noGrp="1"/>
          </p:cNvSpPr>
          <p:nvPr>
            <p:ph type="body" sz="quarter" idx="4294967295"/>
          </p:nvPr>
        </p:nvSpPr>
        <p:spPr>
          <a:xfrm>
            <a:off x="10644058" y="6006154"/>
            <a:ext cx="2021204" cy="119634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kumimoji="1" lang="en-US" altLang="ja-JP" sz="1200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0035186" y="1760571"/>
            <a:ext cx="2567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ja-JP" sz="2000" b="1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1583810" y="1760571"/>
            <a:ext cx="2567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endParaRPr kumimoji="1" lang="en-US" altLang="ja-JP" sz="2000" b="1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822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29</Words>
  <Application>Microsoft Office PowerPoint</Application>
  <PresentationFormat>A3 297x420 mm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ＭＳ Ｐゴシック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pc151111</dc:creator>
  <cp:lastModifiedBy>妹尾 千明（知財事務局）</cp:lastModifiedBy>
  <cp:revision>50</cp:revision>
  <cp:lastPrinted>2020-03-14T08:23:16Z</cp:lastPrinted>
  <dcterms:modified xsi:type="dcterms:W3CDTF">2022-09-26T10:15:05Z</dcterms:modified>
</cp:coreProperties>
</file>